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2" r:id="rId5"/>
    <p:sldId id="264" r:id="rId6"/>
    <p:sldId id="263" r:id="rId7"/>
    <p:sldId id="257" r:id="rId8"/>
    <p:sldId id="258" r:id="rId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22B2A-7674-6006-22E8-97A39F24C7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312155-7B95-5EF8-8279-511A20124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905C06-3777-0569-61CC-828D4AFE0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4D1D-007E-4977-A796-E99112E038AC}" type="datetimeFigureOut">
              <a:rPr lang="es-CL" smtClean="0"/>
              <a:t>07-06-2025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238A95-6ED1-58DC-4F01-C7D28656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A2782-52D9-6A42-1E01-99CE4F9CC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CA22-2DC0-4295-B597-253DAE54383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41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DEC74F-0791-B79B-D180-5C82E15DC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C5CBEB-9C99-8029-3C31-950D82DB0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C59550-7C9C-E553-BF15-061E5ECB6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4D1D-007E-4977-A796-E99112E038AC}" type="datetimeFigureOut">
              <a:rPr lang="es-CL" smtClean="0"/>
              <a:t>07-06-2025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FE43D6-18E6-970D-2AC0-0DECDCFCD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719798-939D-BA65-AEE5-8CC0A8436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CA22-2DC0-4295-B597-253DAE54383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62505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564D95-0495-31AD-31BB-5E95C5C20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BE1A93-DDDE-BBC0-32EC-D7569DFFA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651828-D096-5BA2-CE72-1524155E2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4D1D-007E-4977-A796-E99112E038AC}" type="datetimeFigureOut">
              <a:rPr lang="es-CL" smtClean="0"/>
              <a:t>07-06-2025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F95B13-2AB8-E645-64CD-C78CDFBCA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9CC24A-662C-32F9-5A55-2931C0F84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CA22-2DC0-4295-B597-253DAE54383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01595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10DB54-2ABE-D6FC-0CEE-4D875326D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2734F4-DF85-E8CF-1E07-F08021238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CD8359C-9CC0-C11D-FB88-1FE454DFA8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890C68-7F15-2C15-39C3-57EB7DF77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4D1D-007E-4977-A796-E99112E038AC}" type="datetimeFigureOut">
              <a:rPr lang="es-CL" smtClean="0"/>
              <a:t>07-06-2025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3595D49-5ADD-83F5-D49A-E5AE03B9F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88ED8F3-7F40-9A0E-15D5-BA58BC991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CA22-2DC0-4295-B597-253DAE54383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2088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34D54D-82CB-BD99-42DB-DC86890E8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6340DC-6EDC-84DB-2012-3A3E68544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B4306DC-BBCA-23A6-3553-BA7D894C18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EA79CF1-5997-4B40-43A0-A05CA3B9E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294EB79-AE64-E23D-B8B0-B32E92783D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EF09CC1-A4B7-D629-0AC7-EE544F26B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4D1D-007E-4977-A796-E99112E038AC}" type="datetimeFigureOut">
              <a:rPr lang="es-CL" smtClean="0"/>
              <a:t>07-06-2025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EDDF7CA-1818-4902-DE95-BD5BB5C4A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999D5D6-168B-D7C6-3D40-8C4093CF5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CA22-2DC0-4295-B597-253DAE54383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7992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6823E3-F80E-EFD0-659C-0972F5435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17B954D-7389-3140-6FA5-A8B5EE367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4D1D-007E-4977-A796-E99112E038AC}" type="datetimeFigureOut">
              <a:rPr lang="es-CL" smtClean="0"/>
              <a:t>07-06-2025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2057DD8-A29A-FDAF-E2A9-786F8A83E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170BB7C-64FB-23DF-FA33-591A5E6A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CA22-2DC0-4295-B597-253DAE54383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8357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8F35139-2580-416C-F04B-C9D25C469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4D1D-007E-4977-A796-E99112E038AC}" type="datetimeFigureOut">
              <a:rPr lang="es-CL" smtClean="0"/>
              <a:t>07-06-2025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BD691C0-998F-64EF-45D8-CAC82A70B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6D6F928-3FC0-06B4-D258-FBC574B4B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CA22-2DC0-4295-B597-253DAE54383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28418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955D79-3D94-C84F-9C85-F5934F0C3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F1C6FD-6266-E253-832E-D04DDD593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1CA0F3-420C-D61F-111A-2910C871B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61AA24-B6CD-FDFB-5A3C-BE425B3FD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4D1D-007E-4977-A796-E99112E038AC}" type="datetimeFigureOut">
              <a:rPr lang="es-CL" smtClean="0"/>
              <a:t>07-06-2025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49D3953-D5F2-2DBC-4DA0-2E14AD7C3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F58099-1806-558E-7177-ED9302BB6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CA22-2DC0-4295-B597-253DAE54383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286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3B1D24-9530-A65C-5C26-7114EFF66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387A11E-95AE-7569-BEA6-67B8399C28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AAAF1BC-9FC8-593C-F834-60C695D96C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1B3091-AFE6-3F6A-91FA-3BD351541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4D1D-007E-4977-A796-E99112E038AC}" type="datetimeFigureOut">
              <a:rPr lang="es-CL" smtClean="0"/>
              <a:t>07-06-2025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7E0EB96-6C87-EF90-6D4B-E25AD4967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F98C4A-F99D-CB7B-E782-498D5950F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CA22-2DC0-4295-B597-253DAE54383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6725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BBBF74-973A-F5AB-AF51-35C1B904C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EAF0688-6E26-697D-6C5D-F1B54AB3FF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F1C019-263E-A0F6-4DE3-558593B86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4D1D-007E-4977-A796-E99112E038AC}" type="datetimeFigureOut">
              <a:rPr lang="es-CL" smtClean="0"/>
              <a:t>07-06-2025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2DD51E-A2A5-D9A9-5E31-D50DB09E1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EB70E5-3DD9-C3A8-8FB6-0154EB9A9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CA22-2DC0-4295-B597-253DAE54383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44665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DB2F41D-9C3E-6091-848F-D8BEF1834E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2ABEB12-B8F1-CFE2-F6F0-EE1F4F581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2CB599-C998-F424-F735-4F0B3B56F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4D1D-007E-4977-A796-E99112E038AC}" type="datetimeFigureOut">
              <a:rPr lang="es-CL" smtClean="0"/>
              <a:t>07-06-2025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EFAFE4-7C22-1026-1215-38E470941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9E1C3C-5081-DD78-4C21-964DFB34E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BCA22-2DC0-4295-B597-253DAE54383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9095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88F8CB-E70C-8996-1F2A-6AFB4301D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68DE72-8DFC-6B26-E6E8-D40C98988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FD0CC6-074D-24A2-D30E-929E308797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5D4D1D-007E-4977-A796-E99112E038AC}" type="datetimeFigureOut">
              <a:rPr lang="es-CL" smtClean="0"/>
              <a:t>07-06-2025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1A27F0-D437-8E39-B5B3-41850570E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B8DDD6-D592-05F8-67F3-3E38E451E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BCA22-2DC0-4295-B597-253DAE54383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4595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A930249-8242-4E2B-AF17-C0182648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5BDD999-C5E1-4B3E-A710-768673819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80D48FA-0A97-9F93-167E-A8CED8D99F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1420" b="27178"/>
          <a:stretch>
            <a:fillRect/>
          </a:stretch>
        </p:blipFill>
        <p:spPr>
          <a:xfrm>
            <a:off x="-4575" y="10"/>
            <a:ext cx="6099050" cy="685799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7B2E74C-13F7-3867-E105-994682F9C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3" r="19632" b="1"/>
          <a:stretch>
            <a:fillRect/>
          </a:stretch>
        </p:blipFill>
        <p:spPr bwMode="auto">
          <a:xfrm>
            <a:off x="6096844" y="10"/>
            <a:ext cx="609515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6300B37-4944-3022-1563-908368A7A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8181" y="2167391"/>
            <a:ext cx="9795637" cy="2215884"/>
          </a:xfrm>
        </p:spPr>
        <p:txBody>
          <a:bodyPr>
            <a:normAutofit/>
          </a:bodyPr>
          <a:lstStyle/>
          <a:p>
            <a:r>
              <a:rPr lang="es-CL" sz="5200" dirty="0">
                <a:solidFill>
                  <a:srgbClr val="FFC000"/>
                </a:solidFill>
              </a:rPr>
              <a:t>Tejas Verdes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9F6148-0CD8-90EB-EA38-FCC52CB46C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8181" y="4282849"/>
            <a:ext cx="9795637" cy="1747837"/>
          </a:xfrm>
        </p:spPr>
        <p:txBody>
          <a:bodyPr>
            <a:normAutofit/>
          </a:bodyPr>
          <a:lstStyle/>
          <a:p>
            <a:r>
              <a:rPr lang="es-CL" dirty="0">
                <a:solidFill>
                  <a:srgbClr val="FFFFFF"/>
                </a:solidFill>
              </a:rPr>
              <a:t>Diario de un campo de concentración en Chile</a:t>
            </a:r>
          </a:p>
        </p:txBody>
      </p:sp>
    </p:spTree>
    <p:extLst>
      <p:ext uri="{BB962C8B-B14F-4D97-AF65-F5344CB8AC3E}">
        <p14:creationId xmlns:p14="http://schemas.microsoft.com/office/powerpoint/2010/main" val="56552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8BD42E-525F-38B6-40A5-0FE336DED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Después de Auschwitz, ¿la poesía es imposible?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F06FB3-1591-B8FC-9809-A23C713F5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5996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MX" dirty="0"/>
              <a:t>Incluso la conciencia más radical del desastre corre el riesgo de degenerar en cháchara. La crítica de la cultura se ve confrontada al último grado de la dialéctica entre cultura y barbarie: escribir un poema después de Auschwitz es bárbaro, y este hecho afecta incluso al conocimiento y explica por qué se ha hecho imposible escribir poesía en la actualidad</a:t>
            </a:r>
          </a:p>
          <a:p>
            <a:pPr marL="0" indent="0">
              <a:buNone/>
            </a:pPr>
            <a:endParaRPr lang="es-MX" dirty="0"/>
          </a:p>
          <a:p>
            <a:pPr marL="0" indent="0" algn="r">
              <a:buNone/>
            </a:pPr>
            <a:r>
              <a:rPr lang="es-MX" dirty="0"/>
              <a:t>Theodor Adorno, 1949</a:t>
            </a:r>
          </a:p>
          <a:p>
            <a:pPr marL="0" indent="0" algn="r">
              <a:buNone/>
            </a:pPr>
            <a:endParaRPr lang="es-MX" dirty="0"/>
          </a:p>
          <a:p>
            <a:r>
              <a:rPr lang="es-MX" dirty="0"/>
              <a:t>Obsolescencia del lenguaje tradicional enfrentado a la tarea de dar cuenta de lo que había ocurrido en los campos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47335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126" name="Picture 6" descr="https://upload.wikimedia.org/wikipedia/commons/thumb/e/e0/Nagasakibomb.jpg/212px-Nagasakibom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4" y="957210"/>
            <a:ext cx="4642260" cy="554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newsimg.bbc.co.uk/media/images/41090000/jpg/_41090447_050429ninna203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89" y="982812"/>
            <a:ext cx="7335428" cy="528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6562210" y="2427859"/>
            <a:ext cx="5221357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MX" sz="3200" dirty="0">
                <a:solidFill>
                  <a:schemeClr val="bg1"/>
                </a:solidFill>
              </a:rPr>
              <a:t>'Lo peor del Holocausto no es que perdiéramos a seis millones de los nuestros, sino que los récords están hechos para ser superados'</a:t>
            </a:r>
            <a:br>
              <a:rPr lang="es-MX" sz="3200" dirty="0">
                <a:solidFill>
                  <a:schemeClr val="bg1"/>
                </a:solidFill>
              </a:rPr>
            </a:br>
            <a:br>
              <a:rPr lang="es-MX" sz="3200" dirty="0">
                <a:solidFill>
                  <a:schemeClr val="bg1"/>
                </a:solidFill>
              </a:rPr>
            </a:br>
            <a:r>
              <a:rPr lang="es-MX" sz="3200" dirty="0">
                <a:solidFill>
                  <a:srgbClr val="FFFF00"/>
                </a:solidFill>
              </a:rPr>
              <a:t>Woody Allen</a:t>
            </a:r>
            <a:endParaRPr lang="es-ES" sz="3200" dirty="0">
              <a:solidFill>
                <a:srgbClr val="FFFF00"/>
              </a:solidFill>
            </a:endParaRPr>
          </a:p>
        </p:txBody>
      </p:sp>
      <p:pic>
        <p:nvPicPr>
          <p:cNvPr id="12" name="Picture 2" descr="http://st-listas.20minutos.es/images/2014-01/374848/list_640px.jpg?1422433081"/>
          <p:cNvPicPr>
            <a:picLocks noChangeAspect="1" noChangeArrowheads="1"/>
          </p:cNvPicPr>
          <p:nvPr/>
        </p:nvPicPr>
        <p:blipFill>
          <a:blip r:embed="rId4">
            <a:lum contras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" y="1299083"/>
            <a:ext cx="6434194" cy="482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ecx.images-amazon.com/images/I/51F3fsgxkSL._SY344_BO1,204,203,20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3" y="958451"/>
            <a:ext cx="3803904" cy="550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28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BA05FF8-9DC9-4C0E-B226-44CEA6BC1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381250" cy="2101850"/>
          </a:xfrm>
        </p:spPr>
        <p:txBody>
          <a:bodyPr>
            <a:normAutofit/>
          </a:bodyPr>
          <a:lstStyle/>
          <a:p>
            <a:r>
              <a:rPr lang="es-CL" sz="2800" dirty="0"/>
              <a:t>Formas de representar el horror</a:t>
            </a:r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34D84B-8306-3CEA-0F5E-29EDF9D10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7538" y="412454"/>
            <a:ext cx="3243262" cy="2101850"/>
          </a:xfrm>
        </p:spPr>
        <p:txBody>
          <a:bodyPr anchor="ctr">
            <a:normAutofit/>
          </a:bodyPr>
          <a:lstStyle/>
          <a:p>
            <a:endParaRPr lang="es-CL" sz="1700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28CC7C6B-2B32-AC48-9EF8-7FDC46EDE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64" b="3373"/>
          <a:stretch>
            <a:fillRect/>
          </a:stretch>
        </p:blipFill>
        <p:spPr bwMode="auto">
          <a:xfrm>
            <a:off x="20" y="2959630"/>
            <a:ext cx="6400781" cy="389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D0027BB7-627A-9824-4D9D-4F1490C5F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5204"/>
          <a:stretch>
            <a:fillRect/>
          </a:stretch>
        </p:blipFill>
        <p:spPr bwMode="auto">
          <a:xfrm>
            <a:off x="6591299" y="1"/>
            <a:ext cx="560070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145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41AD85-CA48-2597-CF20-956C954B9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40D043-CC0B-2D9A-1BDA-51B273244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9FDC97F-D63A-260B-27EE-EE75FE91D1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161"/>
          <a:stretch/>
        </p:blipFill>
        <p:spPr bwMode="auto">
          <a:xfrm>
            <a:off x="1057275" y="-4763"/>
            <a:ext cx="9403896" cy="703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86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878D2F-FA39-3BBE-8912-47CE0313E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C90B0D-9AE9-AA29-F590-B2DE00BE4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C474A981-41B2-238A-1D11-C5C56299BD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04"/>
          <a:stretch/>
        </p:blipFill>
        <p:spPr bwMode="auto">
          <a:xfrm>
            <a:off x="838200" y="0"/>
            <a:ext cx="9777612" cy="770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775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79477870-C64A-4E35-8F2F-05B7114F3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D374B5-A6D1-26E3-316B-2AF8AA10D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es-CL" sz="5200"/>
              <a:t>Testimonio (según Leonidas Morales)</a:t>
            </a:r>
          </a:p>
        </p:txBody>
      </p:sp>
      <p:sp>
        <p:nvSpPr>
          <p:cNvPr id="12" name="!!accent">
            <a:extLst>
              <a:ext uri="{FF2B5EF4-FFF2-40B4-BE49-F238E27FC236}">
                <a16:creationId xmlns:a16="http://schemas.microsoft.com/office/drawing/2014/main" id="{8AEA628B-C8FF-4D0B-B111-F101F580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663BD0-064C-40FC-A331-F49FCA953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30F286-FBD1-ACA4-DB73-2397CB610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458" y="3355848"/>
            <a:ext cx="6268770" cy="2825496"/>
          </a:xfrm>
        </p:spPr>
        <p:txBody>
          <a:bodyPr>
            <a:normAutofit/>
          </a:bodyPr>
          <a:lstStyle/>
          <a:p>
            <a:r>
              <a:rPr lang="es-MX" sz="1700">
                <a:latin typeface="Arial" panose="020B0604020202020204" pitchFamily="34" charset="0"/>
              </a:rPr>
              <a:t>E</a:t>
            </a:r>
            <a:r>
              <a:rPr lang="es-MX" sz="1700" b="0" i="0">
                <a:effectLst/>
                <a:latin typeface="Arial" panose="020B0604020202020204" pitchFamily="34" charset="0"/>
              </a:rPr>
              <a:t>s siempre un relato en primera persona: en él alguien, un yo, habla y dice haber visto u oído tal o cual cosa, y lo que dice es un elemento de prueba, que establece o contribuye a establecer una verdad, cualquiera que sea.</a:t>
            </a:r>
          </a:p>
          <a:p>
            <a:r>
              <a:rPr lang="es-MX" sz="1700" b="0" i="0">
                <a:effectLst/>
                <a:latin typeface="Arial" panose="020B0604020202020204" pitchFamily="34" charset="0"/>
              </a:rPr>
              <a:t>son formas "siempre posibles", es decir, formas que han estado ahí, disponibles para el usuario, desde que la lengua existe. Es un discurso transhistórico y transgenérico</a:t>
            </a:r>
          </a:p>
          <a:p>
            <a:r>
              <a:rPr lang="es-MX" sz="1700">
                <a:latin typeface="Arial" panose="020B0604020202020204" pitchFamily="34" charset="0"/>
              </a:rPr>
              <a:t>No un género discursivo propiamente tal. Es un “discurso parásito” </a:t>
            </a:r>
            <a:r>
              <a:rPr lang="es-MX" sz="1700" b="0" i="0">
                <a:effectLst/>
                <a:latin typeface="Arial" panose="020B0604020202020204" pitchFamily="34" charset="0"/>
              </a:rPr>
              <a:t>o incorporado, es decir, desplegado por, y en el interior de, alguno de los discursos genéricos existentes.</a:t>
            </a:r>
            <a:endParaRPr lang="es-CL" sz="170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F992B4-D347-BD5E-E35E-1DE412DC96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99" r="756"/>
          <a:stretch>
            <a:fillRect/>
          </a:stretch>
        </p:blipFill>
        <p:spPr>
          <a:xfrm>
            <a:off x="7684006" y="10"/>
            <a:ext cx="450799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92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A0DE660-CE55-DE22-3ED3-7DE1EFA00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Hernán Valdés</a:t>
            </a:r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77AE46-C317-98D3-D60E-77907177385A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―El </a:t>
            </a:r>
            <a:r>
              <a:rPr lang="en-US" sz="2000" dirty="0" err="1"/>
              <a:t>autor</a:t>
            </a:r>
            <a:r>
              <a:rPr lang="en-US" sz="2000" dirty="0"/>
              <a:t> no </a:t>
            </a:r>
            <a:r>
              <a:rPr lang="en-US" sz="2000" dirty="0" err="1"/>
              <a:t>pertenece</a:t>
            </a:r>
            <a:r>
              <a:rPr lang="en-US" sz="2000" dirty="0"/>
              <a:t> a </a:t>
            </a:r>
            <a:r>
              <a:rPr lang="en-US" sz="2000" dirty="0" err="1"/>
              <a:t>ningún</a:t>
            </a:r>
            <a:r>
              <a:rPr lang="en-US" sz="2000" dirty="0"/>
              <a:t> </a:t>
            </a:r>
            <a:r>
              <a:rPr lang="en-US" sz="2000" dirty="0" err="1"/>
              <a:t>partido</a:t>
            </a:r>
            <a:r>
              <a:rPr lang="en-US" sz="2000" dirty="0"/>
              <a:t>, no es </a:t>
            </a:r>
            <a:r>
              <a:rPr lang="en-US" sz="2000" dirty="0" err="1"/>
              <a:t>miembro</a:t>
            </a:r>
            <a:r>
              <a:rPr lang="en-US" sz="2000" dirty="0"/>
              <a:t> de </a:t>
            </a:r>
            <a:r>
              <a:rPr lang="en-US" sz="2000" dirty="0" err="1"/>
              <a:t>ninguna</a:t>
            </a:r>
            <a:r>
              <a:rPr lang="en-US" sz="2000" dirty="0"/>
              <a:t> </a:t>
            </a:r>
            <a:r>
              <a:rPr lang="en-US" sz="2000" dirty="0" err="1"/>
              <a:t>institución</a:t>
            </a:r>
            <a:r>
              <a:rPr lang="en-US" sz="2000" dirty="0"/>
              <a:t>, </a:t>
            </a:r>
            <a:r>
              <a:rPr lang="en-US" sz="2000" dirty="0" err="1"/>
              <a:t>por</a:t>
            </a:r>
            <a:r>
              <a:rPr lang="en-US" sz="2000" dirty="0"/>
              <a:t> lo tanto ―no </a:t>
            </a:r>
            <a:r>
              <a:rPr lang="en-US" sz="2000" dirty="0" err="1"/>
              <a:t>representa</a:t>
            </a:r>
            <a:r>
              <a:rPr lang="en-US" sz="2000" dirty="0"/>
              <a:t>, </a:t>
            </a:r>
            <a:r>
              <a:rPr lang="en-US" sz="2000" dirty="0" err="1"/>
              <a:t>dentro</a:t>
            </a:r>
            <a:r>
              <a:rPr lang="en-US" sz="2000" dirty="0"/>
              <a:t> de la </a:t>
            </a:r>
            <a:r>
              <a:rPr lang="en-US" sz="2000" dirty="0" err="1"/>
              <a:t>mentalidad</a:t>
            </a:r>
            <a:r>
              <a:rPr lang="en-US" sz="2000" dirty="0"/>
              <a:t> </a:t>
            </a:r>
            <a:r>
              <a:rPr lang="en-US" sz="2000" dirty="0" err="1"/>
              <a:t>política</a:t>
            </a:r>
            <a:r>
              <a:rPr lang="en-US" sz="2000" dirty="0"/>
              <a:t> </a:t>
            </a:r>
            <a:r>
              <a:rPr lang="en-US" sz="2000" dirty="0" err="1"/>
              <a:t>chilena</a:t>
            </a:r>
            <a:r>
              <a:rPr lang="en-US" sz="2000" dirty="0"/>
              <a:t>... [...] A lo que hay que </a:t>
            </a:r>
            <a:r>
              <a:rPr lang="en-US" sz="2000" dirty="0" err="1"/>
              <a:t>agregar</a:t>
            </a:r>
            <a:r>
              <a:rPr lang="en-US" sz="2000" dirty="0"/>
              <a:t> que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visión</a:t>
            </a:r>
            <a:r>
              <a:rPr lang="en-US" sz="2000" dirty="0"/>
              <a:t> del </a:t>
            </a:r>
            <a:r>
              <a:rPr lang="en-US" sz="2000" dirty="0" err="1"/>
              <a:t>proceso</a:t>
            </a:r>
            <a:r>
              <a:rPr lang="en-US" sz="2000" dirty="0"/>
              <a:t> chileno es </a:t>
            </a:r>
            <a:r>
              <a:rPr lang="en-US" sz="2000" dirty="0" err="1"/>
              <a:t>crítica</a:t>
            </a:r>
            <a:r>
              <a:rPr lang="en-US" sz="2000" dirty="0"/>
              <a:t>, y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conducta</a:t>
            </a:r>
            <a:r>
              <a:rPr lang="en-US" sz="2000" dirty="0"/>
              <a:t> </a:t>
            </a:r>
            <a:r>
              <a:rPr lang="en-US" sz="2000" dirty="0" err="1"/>
              <a:t>antiheroica</a:t>
            </a:r>
            <a:r>
              <a:rPr lang="en-US" sz="2000" dirty="0"/>
              <a:t>. Y lo que es </a:t>
            </a:r>
            <a:r>
              <a:rPr lang="en-US" sz="2000" dirty="0" err="1"/>
              <a:t>peor</a:t>
            </a:r>
            <a:r>
              <a:rPr lang="en-US" sz="2000" dirty="0"/>
              <a:t>: </a:t>
            </a:r>
            <a:r>
              <a:rPr lang="en-US" sz="2000" dirty="0" err="1"/>
              <a:t>crítica</a:t>
            </a:r>
            <a:r>
              <a:rPr lang="en-US" sz="2000" dirty="0"/>
              <a:t> </a:t>
            </a:r>
            <a:r>
              <a:rPr lang="en-US" sz="2000" dirty="0" err="1"/>
              <a:t>fundada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pura </a:t>
            </a:r>
            <a:r>
              <a:rPr lang="en-US" sz="2000" dirty="0" err="1"/>
              <a:t>subjetividad</a:t>
            </a:r>
            <a:r>
              <a:rPr lang="en-US" sz="2000" dirty="0"/>
              <a:t>.‖ (Valdés, 1996:3-4)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014EF9C-E3CF-3A15-B0E2-5F960B6A2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2136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1975</TotalTime>
  <Words>335</Words>
  <Application>Microsoft Office PowerPoint</Application>
  <PresentationFormat>Panorámica</PresentationFormat>
  <Paragraphs>16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Tema de Office</vt:lpstr>
      <vt:lpstr>Tejas Verdes</vt:lpstr>
      <vt:lpstr>Después de Auschwitz, ¿la poesía es imposible?</vt:lpstr>
      <vt:lpstr>Presentación de PowerPoint</vt:lpstr>
      <vt:lpstr>Formas de representar el horror</vt:lpstr>
      <vt:lpstr>Presentación de PowerPoint</vt:lpstr>
      <vt:lpstr>Presentación de PowerPoint</vt:lpstr>
      <vt:lpstr>Testimonio (según Leonidas Morales)</vt:lpstr>
      <vt:lpstr>Hernán Valdés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Roberto Suazo</dc:creator>
  <cp:lastModifiedBy>Roberto Suazo</cp:lastModifiedBy>
  <cp:revision>4</cp:revision>
  <dcterms:created xsi:type="dcterms:W3CDTF">2025-06-07T19:35:45Z</dcterms:created>
  <dcterms:modified xsi:type="dcterms:W3CDTF">2025-06-09T04:31:03Z</dcterms:modified>
</cp:coreProperties>
</file>