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8" r:id="rId4"/>
  </p:sldMasterIdLst>
  <p:notesMasterIdLst>
    <p:notesMasterId r:id="rId26"/>
  </p:notesMasterIdLst>
  <p:sldIdLst>
    <p:sldId id="256" r:id="rId5"/>
    <p:sldId id="258" r:id="rId6"/>
    <p:sldId id="257" r:id="rId7"/>
    <p:sldId id="261" r:id="rId8"/>
    <p:sldId id="264" r:id="rId9"/>
    <p:sldId id="265" r:id="rId10"/>
    <p:sldId id="259" r:id="rId11"/>
    <p:sldId id="266" r:id="rId12"/>
    <p:sldId id="276" r:id="rId13"/>
    <p:sldId id="260" r:id="rId14"/>
    <p:sldId id="262" r:id="rId15"/>
    <p:sldId id="270" r:id="rId16"/>
    <p:sldId id="267" r:id="rId17"/>
    <p:sldId id="268" r:id="rId18"/>
    <p:sldId id="269" r:id="rId19"/>
    <p:sldId id="263" r:id="rId20"/>
    <p:sldId id="271" r:id="rId21"/>
    <p:sldId id="275" r:id="rId22"/>
    <p:sldId id="272" r:id="rId23"/>
    <p:sldId id="273" r:id="rId24"/>
    <p:sldId id="27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42AA6A-5C81-4508-B89A-C8522601DC3F}" v="55" dt="2025-05-27T12:03:42.8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B3F6C-05F3-4B4A-9573-1A0217700CD7}" type="datetimeFigureOut">
              <a:rPr lang="es-CL" smtClean="0"/>
              <a:t>25-05-2025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2FC1F6-0BF0-4060-B582-953DEA1A08D9}" type="slidenum">
              <a:rPr lang="es-CL" smtClean="0"/>
              <a:t>‹Nº›</a:t>
            </a:fld>
            <a:endParaRPr lang="es-CL"/>
          </a:p>
        </p:txBody>
      </p:sp>
    </p:spTree>
    <p:extLst>
      <p:ext uri="{BB962C8B-B14F-4D97-AF65-F5344CB8AC3E}">
        <p14:creationId xmlns:p14="http://schemas.microsoft.com/office/powerpoint/2010/main" val="2706071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C52FC1F6-0BF0-4060-B582-953DEA1A08D9}" type="slidenum">
              <a:rPr lang="es-CL" smtClean="0"/>
              <a:t>3</a:t>
            </a:fld>
            <a:endParaRPr lang="es-CL"/>
          </a:p>
        </p:txBody>
      </p:sp>
    </p:spTree>
    <p:extLst>
      <p:ext uri="{BB962C8B-B14F-4D97-AF65-F5344CB8AC3E}">
        <p14:creationId xmlns:p14="http://schemas.microsoft.com/office/powerpoint/2010/main" val="146866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D64EB-D8D0-5DDA-7673-CA6249D6C6E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D29CB2B-457C-57F5-7080-E0E113D08D7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87C517E-073B-2E64-5113-D84F81FC29B2}"/>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89237775-52B4-7C3F-2838-DECF6D2B0F3C}"/>
              </a:ext>
            </a:extLst>
          </p:cNvPr>
          <p:cNvSpPr>
            <a:spLocks noGrp="1"/>
          </p:cNvSpPr>
          <p:nvPr>
            <p:ph type="sldNum" sz="quarter" idx="5"/>
          </p:nvPr>
        </p:nvSpPr>
        <p:spPr/>
        <p:txBody>
          <a:bodyPr/>
          <a:lstStyle/>
          <a:p>
            <a:fld id="{C52FC1F6-0BF0-4060-B582-953DEA1A08D9}" type="slidenum">
              <a:rPr lang="es-CL" smtClean="0"/>
              <a:t>4</a:t>
            </a:fld>
            <a:endParaRPr lang="es-CL"/>
          </a:p>
        </p:txBody>
      </p:sp>
    </p:spTree>
    <p:extLst>
      <p:ext uri="{BB962C8B-B14F-4D97-AF65-F5344CB8AC3E}">
        <p14:creationId xmlns:p14="http://schemas.microsoft.com/office/powerpoint/2010/main" val="2444453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393D6-DF3F-9E91-6468-76958F8D5BD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39AEE85-A202-545D-680B-28256A182DC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A3D693B-F002-66DC-28CC-2DAE61F9D855}"/>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B4AE6381-7F98-C241-5124-A554B878A6BD}"/>
              </a:ext>
            </a:extLst>
          </p:cNvPr>
          <p:cNvSpPr>
            <a:spLocks noGrp="1"/>
          </p:cNvSpPr>
          <p:nvPr>
            <p:ph type="sldNum" sz="quarter" idx="5"/>
          </p:nvPr>
        </p:nvSpPr>
        <p:spPr/>
        <p:txBody>
          <a:bodyPr/>
          <a:lstStyle/>
          <a:p>
            <a:fld id="{C52FC1F6-0BF0-4060-B582-953DEA1A08D9}" type="slidenum">
              <a:rPr lang="es-CL" smtClean="0"/>
              <a:t>5</a:t>
            </a:fld>
            <a:endParaRPr lang="es-CL"/>
          </a:p>
        </p:txBody>
      </p:sp>
    </p:spTree>
    <p:extLst>
      <p:ext uri="{BB962C8B-B14F-4D97-AF65-F5344CB8AC3E}">
        <p14:creationId xmlns:p14="http://schemas.microsoft.com/office/powerpoint/2010/main" val="1431703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7CB7B-2543-ACC5-238D-9A7AD1E94D3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D907770-8C77-B5E8-9323-A8723EEB8B5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3DBD3E9-0682-4F66-29C0-A0B39E0C7A4A}"/>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BF60B15C-06CE-AB3F-4BBB-0AC026338BEE}"/>
              </a:ext>
            </a:extLst>
          </p:cNvPr>
          <p:cNvSpPr>
            <a:spLocks noGrp="1"/>
          </p:cNvSpPr>
          <p:nvPr>
            <p:ph type="sldNum" sz="quarter" idx="5"/>
          </p:nvPr>
        </p:nvSpPr>
        <p:spPr/>
        <p:txBody>
          <a:bodyPr/>
          <a:lstStyle/>
          <a:p>
            <a:fld id="{C52FC1F6-0BF0-4060-B582-953DEA1A08D9}" type="slidenum">
              <a:rPr lang="es-CL" smtClean="0"/>
              <a:t>6</a:t>
            </a:fld>
            <a:endParaRPr lang="es-CL"/>
          </a:p>
        </p:txBody>
      </p:sp>
    </p:spTree>
    <p:extLst>
      <p:ext uri="{BB962C8B-B14F-4D97-AF65-F5344CB8AC3E}">
        <p14:creationId xmlns:p14="http://schemas.microsoft.com/office/powerpoint/2010/main" val="3852694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5C5E8-DB70-F9FE-6028-433B9DE3904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4C03D02-1288-EED9-C967-5183A4C277B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34C1361-B348-31A5-800D-420143615FAE}"/>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D6C049AA-8E62-A748-85E0-9D5343FBF3A7}"/>
              </a:ext>
            </a:extLst>
          </p:cNvPr>
          <p:cNvSpPr>
            <a:spLocks noGrp="1"/>
          </p:cNvSpPr>
          <p:nvPr>
            <p:ph type="sldNum" sz="quarter" idx="5"/>
          </p:nvPr>
        </p:nvSpPr>
        <p:spPr/>
        <p:txBody>
          <a:bodyPr/>
          <a:lstStyle/>
          <a:p>
            <a:fld id="{C52FC1F6-0BF0-4060-B582-953DEA1A08D9}" type="slidenum">
              <a:rPr lang="es-CL" smtClean="0"/>
              <a:t>7</a:t>
            </a:fld>
            <a:endParaRPr lang="es-CL"/>
          </a:p>
        </p:txBody>
      </p:sp>
    </p:spTree>
    <p:extLst>
      <p:ext uri="{BB962C8B-B14F-4D97-AF65-F5344CB8AC3E}">
        <p14:creationId xmlns:p14="http://schemas.microsoft.com/office/powerpoint/2010/main" val="3730921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7769-4D02-5104-2FB8-252890CB6E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0A14FC9-5CDE-36B7-A142-8592FDFD5CA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B5B122-7015-FCA5-4D25-6AB201E11C3A}"/>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8054DA37-874A-A2F7-57CC-E171A9D56135}"/>
              </a:ext>
            </a:extLst>
          </p:cNvPr>
          <p:cNvSpPr>
            <a:spLocks noGrp="1"/>
          </p:cNvSpPr>
          <p:nvPr>
            <p:ph type="sldNum" sz="quarter" idx="5"/>
          </p:nvPr>
        </p:nvSpPr>
        <p:spPr/>
        <p:txBody>
          <a:bodyPr/>
          <a:lstStyle/>
          <a:p>
            <a:fld id="{C52FC1F6-0BF0-4060-B582-953DEA1A08D9}" type="slidenum">
              <a:rPr lang="es-CL" smtClean="0"/>
              <a:t>8</a:t>
            </a:fld>
            <a:endParaRPr lang="es-CL"/>
          </a:p>
        </p:txBody>
      </p:sp>
    </p:spTree>
    <p:extLst>
      <p:ext uri="{BB962C8B-B14F-4D97-AF65-F5344CB8AC3E}">
        <p14:creationId xmlns:p14="http://schemas.microsoft.com/office/powerpoint/2010/main" val="988355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E6402-DA21-F89E-5C88-6E64BBD3351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D23C2D7-D295-B83C-95D0-8707DD57298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2BC5EBA-CF5E-AA2A-110F-1FE26311521E}"/>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CC45B378-147B-D1BC-EEE4-A28D2B54DF7E}"/>
              </a:ext>
            </a:extLst>
          </p:cNvPr>
          <p:cNvSpPr>
            <a:spLocks noGrp="1"/>
          </p:cNvSpPr>
          <p:nvPr>
            <p:ph type="sldNum" sz="quarter" idx="5"/>
          </p:nvPr>
        </p:nvSpPr>
        <p:spPr/>
        <p:txBody>
          <a:bodyPr/>
          <a:lstStyle/>
          <a:p>
            <a:fld id="{C52FC1F6-0BF0-4060-B582-953DEA1A08D9}" type="slidenum">
              <a:rPr lang="es-CL" smtClean="0"/>
              <a:t>9</a:t>
            </a:fld>
            <a:endParaRPr lang="es-CL"/>
          </a:p>
        </p:txBody>
      </p:sp>
    </p:spTree>
    <p:extLst>
      <p:ext uri="{BB962C8B-B14F-4D97-AF65-F5344CB8AC3E}">
        <p14:creationId xmlns:p14="http://schemas.microsoft.com/office/powerpoint/2010/main" val="2746683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61F0A-4A6B-4A4D-B58E-E955AB5277E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09A0EBD-B6D9-DC32-C38C-4CF448AA8CA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4E97008-F2E7-D9F5-F1C9-81336DC10083}"/>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F32E2C7C-8299-547E-1685-432562233566}"/>
              </a:ext>
            </a:extLst>
          </p:cNvPr>
          <p:cNvSpPr>
            <a:spLocks noGrp="1"/>
          </p:cNvSpPr>
          <p:nvPr>
            <p:ph type="sldNum" sz="quarter" idx="5"/>
          </p:nvPr>
        </p:nvSpPr>
        <p:spPr/>
        <p:txBody>
          <a:bodyPr/>
          <a:lstStyle/>
          <a:p>
            <a:fld id="{C52FC1F6-0BF0-4060-B582-953DEA1A08D9}" type="slidenum">
              <a:rPr lang="es-CL" smtClean="0"/>
              <a:t>10</a:t>
            </a:fld>
            <a:endParaRPr lang="es-CL"/>
          </a:p>
        </p:txBody>
      </p:sp>
    </p:spTree>
    <p:extLst>
      <p:ext uri="{BB962C8B-B14F-4D97-AF65-F5344CB8AC3E}">
        <p14:creationId xmlns:p14="http://schemas.microsoft.com/office/powerpoint/2010/main" val="2767926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759C2-5791-C55D-4F29-63E4C1F0F3C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4460DE7-1EC8-745D-CEC2-62CF06225EE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4DF91FE-6F74-F25C-D99A-9ECBB0EED670}"/>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911E99F7-27F5-91FD-FEE6-90636B39443A}"/>
              </a:ext>
            </a:extLst>
          </p:cNvPr>
          <p:cNvSpPr>
            <a:spLocks noGrp="1"/>
          </p:cNvSpPr>
          <p:nvPr>
            <p:ph type="sldNum" sz="quarter" idx="5"/>
          </p:nvPr>
        </p:nvSpPr>
        <p:spPr/>
        <p:txBody>
          <a:bodyPr/>
          <a:lstStyle/>
          <a:p>
            <a:fld id="{C52FC1F6-0BF0-4060-B582-953DEA1A08D9}" type="slidenum">
              <a:rPr lang="es-CL" smtClean="0"/>
              <a:t>11</a:t>
            </a:fld>
            <a:endParaRPr lang="es-CL"/>
          </a:p>
        </p:txBody>
      </p:sp>
    </p:spTree>
    <p:extLst>
      <p:ext uri="{BB962C8B-B14F-4D97-AF65-F5344CB8AC3E}">
        <p14:creationId xmlns:p14="http://schemas.microsoft.com/office/powerpoint/2010/main" val="3819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D6052-F607-5A08-B741-83F9730BE27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F8365BD-9762-E90F-7AD6-868C28F1406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1AC8C0D-3F9E-D6F6-C187-AA3733462ECA}"/>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04E23384-BF89-246E-2553-3BBD7DB5FF33}"/>
              </a:ext>
            </a:extLst>
          </p:cNvPr>
          <p:cNvSpPr>
            <a:spLocks noGrp="1"/>
          </p:cNvSpPr>
          <p:nvPr>
            <p:ph type="sldNum" sz="quarter" idx="5"/>
          </p:nvPr>
        </p:nvSpPr>
        <p:spPr/>
        <p:txBody>
          <a:bodyPr/>
          <a:lstStyle/>
          <a:p>
            <a:fld id="{C52FC1F6-0BF0-4060-B582-953DEA1A08D9}" type="slidenum">
              <a:rPr lang="es-CL" smtClean="0"/>
              <a:t>13</a:t>
            </a:fld>
            <a:endParaRPr lang="es-CL"/>
          </a:p>
        </p:txBody>
      </p:sp>
    </p:spTree>
    <p:extLst>
      <p:ext uri="{BB962C8B-B14F-4D97-AF65-F5344CB8AC3E}">
        <p14:creationId xmlns:p14="http://schemas.microsoft.com/office/powerpoint/2010/main" val="640848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ADE40-7199-E9BC-59D0-050B5ABA3C9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DEB1AA6-4ADE-48F1-A681-E83355753A7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068999D-6759-5437-C58F-3D9924964105}"/>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68A67D60-88F5-D7EA-2493-FD11F4858BB9}"/>
              </a:ext>
            </a:extLst>
          </p:cNvPr>
          <p:cNvSpPr>
            <a:spLocks noGrp="1"/>
          </p:cNvSpPr>
          <p:nvPr>
            <p:ph type="sldNum" sz="quarter" idx="5"/>
          </p:nvPr>
        </p:nvSpPr>
        <p:spPr/>
        <p:txBody>
          <a:bodyPr/>
          <a:lstStyle/>
          <a:p>
            <a:fld id="{C52FC1F6-0BF0-4060-B582-953DEA1A08D9}" type="slidenum">
              <a:rPr lang="es-CL" smtClean="0"/>
              <a:t>14</a:t>
            </a:fld>
            <a:endParaRPr lang="es-CL"/>
          </a:p>
        </p:txBody>
      </p:sp>
    </p:spTree>
    <p:extLst>
      <p:ext uri="{BB962C8B-B14F-4D97-AF65-F5344CB8AC3E}">
        <p14:creationId xmlns:p14="http://schemas.microsoft.com/office/powerpoint/2010/main" val="2445891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D27A5-24C3-B45A-D08C-3E941EADB99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7A10AB3-3917-5896-08D1-7A5219D85DA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4B9595-A226-612E-5BB2-4D52D258891F}"/>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3799E38D-99F7-3EC9-AD84-28E9268D4021}"/>
              </a:ext>
            </a:extLst>
          </p:cNvPr>
          <p:cNvSpPr>
            <a:spLocks noGrp="1"/>
          </p:cNvSpPr>
          <p:nvPr>
            <p:ph type="sldNum" sz="quarter" idx="5"/>
          </p:nvPr>
        </p:nvSpPr>
        <p:spPr/>
        <p:txBody>
          <a:bodyPr/>
          <a:lstStyle/>
          <a:p>
            <a:fld id="{C52FC1F6-0BF0-4060-B582-953DEA1A08D9}" type="slidenum">
              <a:rPr lang="es-CL" smtClean="0"/>
              <a:t>15</a:t>
            </a:fld>
            <a:endParaRPr lang="es-CL"/>
          </a:p>
        </p:txBody>
      </p:sp>
    </p:spTree>
    <p:extLst>
      <p:ext uri="{BB962C8B-B14F-4D97-AF65-F5344CB8AC3E}">
        <p14:creationId xmlns:p14="http://schemas.microsoft.com/office/powerpoint/2010/main" val="849406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219200" y="1122362"/>
            <a:ext cx="8876022" cy="3744209"/>
          </a:xfr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219200" y="5230134"/>
            <a:ext cx="4876800" cy="94206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1176226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p:txBody>
          <a:bodyPr/>
          <a:lstStyle>
            <a:lvl1pPr>
              <a:lnSpc>
                <a:spcPct val="120000"/>
              </a:lnSpc>
              <a:defRPr/>
            </a:lvl1pPr>
            <a:lvl2pPr>
              <a:lnSpc>
                <a:spcPct val="120000"/>
              </a:lnSpc>
              <a:defRPr/>
            </a:lvl2pPr>
            <a:lvl3pPr>
              <a:lnSpc>
                <a:spcPct val="120000"/>
              </a:lnSpc>
              <a:defRPr sz="1400"/>
            </a:lvl3pPr>
            <a:lvl4pPr>
              <a:lnSpc>
                <a:spcPct val="120000"/>
              </a:lnSpc>
              <a:defRPr sz="1200"/>
            </a:lvl4pPr>
            <a:lvl5pPr>
              <a:lnSpc>
                <a:spcPct val="12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106167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4275491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1563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1563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1315022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095930"/>
            <a:ext cx="4507931" cy="758650"/>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2938410"/>
            <a:ext cx="4507930" cy="33861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095930"/>
            <a:ext cx="4507932" cy="758650"/>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2938410"/>
            <a:ext cx="4507932" cy="33861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237111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219200" y="365125"/>
            <a:ext cx="9493249" cy="1577975"/>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3131679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9277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219200" y="457200"/>
            <a:ext cx="3776472" cy="2852928"/>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5557582" y="987425"/>
            <a:ext cx="5948618"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219200" y="3484210"/>
            <a:ext cx="3768934" cy="2384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4054236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D3DB-B1F8-4892-96F7-0BE21DE637CD}"/>
              </a:ext>
            </a:extLst>
          </p:cNvPr>
          <p:cNvSpPr>
            <a:spLocks noGrp="1"/>
          </p:cNvSpPr>
          <p:nvPr>
            <p:ph type="title"/>
          </p:nvPr>
        </p:nvSpPr>
        <p:spPr>
          <a:xfrm>
            <a:off x="1219200" y="457200"/>
            <a:ext cx="3932349" cy="2852670"/>
          </a:xfrm>
        </p:spPr>
        <p:txBody>
          <a:bodyPr anchor="b">
            <a:noAutofit/>
          </a:bodyPr>
          <a:lstStyle>
            <a:lvl1pPr>
              <a:defRPr sz="4000"/>
            </a:lvl1pPr>
          </a:lstStyle>
          <a:p>
            <a:r>
              <a:rPr lang="en-US" dirty="0"/>
              <a:t>Click to edit Master title style</a:t>
            </a:r>
          </a:p>
        </p:txBody>
      </p:sp>
      <p:sp>
        <p:nvSpPr>
          <p:cNvPr id="3" name="Picture Placeholder 2">
            <a:extLst>
              <a:ext uri="{FF2B5EF4-FFF2-40B4-BE49-F238E27FC236}">
                <a16:creationId xmlns:a16="http://schemas.microsoft.com/office/drawing/2014/main" id="{A40AB405-B2E9-4C4B-930C-CF1B63342F1D}"/>
              </a:ext>
            </a:extLst>
          </p:cNvPr>
          <p:cNvSpPr>
            <a:spLocks noGrp="1"/>
          </p:cNvSpPr>
          <p:nvPr>
            <p:ph type="pic" idx="1"/>
          </p:nvPr>
        </p:nvSpPr>
        <p:spPr>
          <a:xfrm>
            <a:off x="5674810" y="657055"/>
            <a:ext cx="5831389" cy="55151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8AF82ED-5295-4670-A3A8-B7813FF4713F}"/>
              </a:ext>
            </a:extLst>
          </p:cNvPr>
          <p:cNvSpPr>
            <a:spLocks noGrp="1"/>
          </p:cNvSpPr>
          <p:nvPr>
            <p:ph type="body" sz="half" idx="2"/>
          </p:nvPr>
        </p:nvSpPr>
        <p:spPr>
          <a:xfrm>
            <a:off x="1219199" y="3484210"/>
            <a:ext cx="3768934" cy="2376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F8BCDD2-4389-41FA-BE68-6805E3290FCE}"/>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6" name="Footer Placeholder 5">
            <a:extLst>
              <a:ext uri="{FF2B5EF4-FFF2-40B4-BE49-F238E27FC236}">
                <a16:creationId xmlns:a16="http://schemas.microsoft.com/office/drawing/2014/main" id="{33C1D4C8-D966-41BE-B38F-54B9134FF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A7339F-1169-4FB1-8FAA-781335ECB2AB}"/>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2732818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6D4F-1C6D-40FB-9A92-C86C4E15C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67BDDB-F95B-4041-AA53-71BBCB26D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77052-C8EA-459E-9E10-8EE28C50E166}"/>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5" name="Footer Placeholder 4">
            <a:extLst>
              <a:ext uri="{FF2B5EF4-FFF2-40B4-BE49-F238E27FC236}">
                <a16:creationId xmlns:a16="http://schemas.microsoft.com/office/drawing/2014/main" id="{1F3E6650-E3AD-4C98-88FE-F5152966F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4FED5-B228-4E3C-BFEE-0BC47D950694}"/>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1984921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A243A-5463-4C65-85DA-03BECDAE63E2}"/>
              </a:ext>
            </a:extLst>
          </p:cNvPr>
          <p:cNvSpPr>
            <a:spLocks noGrp="1"/>
          </p:cNvSpPr>
          <p:nvPr>
            <p:ph type="title" orient="vert"/>
          </p:nvPr>
        </p:nvSpPr>
        <p:spPr>
          <a:xfrm>
            <a:off x="8831898" y="854169"/>
            <a:ext cx="2674301" cy="5322793"/>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E10153C-6948-4108-8FF1-033F66D4CABA}"/>
              </a:ext>
            </a:extLst>
          </p:cNvPr>
          <p:cNvSpPr>
            <a:spLocks noGrp="1"/>
          </p:cNvSpPr>
          <p:nvPr>
            <p:ph type="body" orient="vert" idx="1"/>
          </p:nvPr>
        </p:nvSpPr>
        <p:spPr>
          <a:xfrm>
            <a:off x="685800" y="854169"/>
            <a:ext cx="7886700" cy="532279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345988-B24C-46FE-87B0-55D4FB7CBC42}"/>
              </a:ext>
            </a:extLst>
          </p:cNvPr>
          <p:cNvSpPr>
            <a:spLocks noGrp="1"/>
          </p:cNvSpPr>
          <p:nvPr>
            <p:ph type="dt" sz="half" idx="10"/>
          </p:nvPr>
        </p:nvSpPr>
        <p:spPr/>
        <p:txBody>
          <a:bodyPr/>
          <a:lstStyle/>
          <a:p>
            <a:fld id="{8C1E1FAD-7351-4908-963A-08EA8E4AB7A0}" type="datetimeFigureOut">
              <a:rPr lang="en-US" smtClean="0"/>
              <a:t>5/25/2025</a:t>
            </a:fld>
            <a:endParaRPr lang="en-US"/>
          </a:p>
        </p:txBody>
      </p:sp>
      <p:sp>
        <p:nvSpPr>
          <p:cNvPr id="5" name="Footer Placeholder 4">
            <a:extLst>
              <a:ext uri="{FF2B5EF4-FFF2-40B4-BE49-F238E27FC236}">
                <a16:creationId xmlns:a16="http://schemas.microsoft.com/office/drawing/2014/main" id="{493AB2DB-BD1F-41F7-AC5E-57249C270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1E3DB-BDAB-40CA-ABA3-A3662C06881F}"/>
              </a:ext>
            </a:extLst>
          </p:cNvPr>
          <p:cNvSpPr>
            <a:spLocks noGrp="1"/>
          </p:cNvSpPr>
          <p:nvPr>
            <p:ph type="sldNum" sz="quarter" idx="12"/>
          </p:nvPr>
        </p:nvSpPr>
        <p:spPr/>
        <p:txBody>
          <a:bodyPr/>
          <a:lstStyle/>
          <a:p>
            <a:fld id="{1CF2D47E-0AF1-4C27-801F-64E3E5BF7F72}" type="slidenum">
              <a:rPr lang="en-US" smtClean="0"/>
              <a:t>‹Nº›</a:t>
            </a:fld>
            <a:endParaRPr lang="en-US"/>
          </a:p>
        </p:txBody>
      </p:sp>
    </p:spTree>
    <p:extLst>
      <p:ext uri="{BB962C8B-B14F-4D97-AF65-F5344CB8AC3E}">
        <p14:creationId xmlns:p14="http://schemas.microsoft.com/office/powerpoint/2010/main" val="1153450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1219200" y="365125"/>
            <a:ext cx="9493249" cy="15779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1219200" y="2318032"/>
            <a:ext cx="9493250" cy="40065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a:off x="8362630" y="6356349"/>
            <a:ext cx="3063890" cy="365125"/>
          </a:xfrm>
          <a:prstGeom prst="rect">
            <a:avLst/>
          </a:prstGeom>
        </p:spPr>
        <p:txBody>
          <a:bodyPr vert="horz" lIns="91440" tIns="45720" rIns="91440" bIns="45720" rtlCol="0" anchor="ctr"/>
          <a:lstStyle>
            <a:lvl1pPr algn="r">
              <a:defRPr sz="1100">
                <a:solidFill>
                  <a:schemeClr val="tx1"/>
                </a:solidFill>
              </a:defRPr>
            </a:lvl1pPr>
          </a:lstStyle>
          <a:p>
            <a:fld id="{8C1E1FAD-7351-4908-963A-08EA8E4AB7A0}" type="datetimeFigureOut">
              <a:rPr lang="en-US" smtClean="0"/>
              <a:pPr/>
              <a:t>5/25/2025</a:t>
            </a:fld>
            <a:endParaRPr lang="en-US" dirty="0"/>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rot="5400000">
            <a:off x="10099372" y="4308656"/>
            <a:ext cx="3471256" cy="365125"/>
          </a:xfrm>
          <a:prstGeom prst="rect">
            <a:avLst/>
          </a:prstGeom>
        </p:spPr>
        <p:txBody>
          <a:bodyPr vert="horz" lIns="91440" tIns="45720" rIns="91440" bIns="45720" rtlCol="0" anchor="ctr"/>
          <a:lstStyle>
            <a:lvl1pPr algn="r">
              <a:defRPr sz="11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11396670" y="6356349"/>
            <a:ext cx="576133"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‹Nº›</a:t>
            </a:fld>
            <a:endParaRPr lang="en-US" dirty="0"/>
          </a:p>
        </p:txBody>
      </p:sp>
    </p:spTree>
    <p:extLst>
      <p:ext uri="{BB962C8B-B14F-4D97-AF65-F5344CB8AC3E}">
        <p14:creationId xmlns:p14="http://schemas.microsoft.com/office/powerpoint/2010/main" val="1676785866"/>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27" r:id="rId6"/>
    <p:sldLayoutId id="2147483732" r:id="rId7"/>
    <p:sldLayoutId id="2147483728" r:id="rId8"/>
    <p:sldLayoutId id="2147483729" r:id="rId9"/>
    <p:sldLayoutId id="2147483730" r:id="rId10"/>
    <p:sldLayoutId id="2147483731" r:id="rId11"/>
  </p:sldLayoutIdLst>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D62E216-74AA-4F99-82B7-C38E49015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13A83A9-D622-44F4-98DB-A8E46D83F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2"/>
            <a:ext cx="9961850" cy="1766326"/>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17857" h="918356">
                <a:moveTo>
                  <a:pt x="9488916" y="0"/>
                </a:moveTo>
                <a:cubicBezTo>
                  <a:pt x="9488916" y="4"/>
                  <a:pt x="9517857" y="8"/>
                  <a:pt x="9517857" y="12"/>
                </a:cubicBezTo>
                <a:lnTo>
                  <a:pt x="9517857" y="918356"/>
                </a:lnTo>
                <a:lnTo>
                  <a:pt x="14604" y="918356"/>
                </a:lnTo>
                <a:lnTo>
                  <a:pt x="12841" y="917763"/>
                </a:lnTo>
                <a:cubicBezTo>
                  <a:pt x="4532" y="914864"/>
                  <a:pt x="-773" y="912807"/>
                  <a:pt x="93" y="912471"/>
                </a:cubicBezTo>
                <a:cubicBezTo>
                  <a:pt x="43787" y="896774"/>
                  <a:pt x="165164" y="876200"/>
                  <a:pt x="275005" y="823579"/>
                </a:cubicBezTo>
                <a:cubicBezTo>
                  <a:pt x="303983" y="822437"/>
                  <a:pt x="463362" y="797521"/>
                  <a:pt x="587824" y="798195"/>
                </a:cubicBezTo>
                <a:cubicBezTo>
                  <a:pt x="671820" y="782014"/>
                  <a:pt x="709249" y="756211"/>
                  <a:pt x="752936" y="742843"/>
                </a:cubicBezTo>
                <a:cubicBezTo>
                  <a:pt x="753143" y="742108"/>
                  <a:pt x="855524" y="731802"/>
                  <a:pt x="855732" y="731068"/>
                </a:cubicBezTo>
                <a:lnTo>
                  <a:pt x="901402" y="729045"/>
                </a:lnTo>
                <a:lnTo>
                  <a:pt x="930946" y="734046"/>
                </a:lnTo>
                <a:lnTo>
                  <a:pt x="986250" y="713530"/>
                </a:lnTo>
                <a:lnTo>
                  <a:pt x="1013752" y="713361"/>
                </a:lnTo>
                <a:lnTo>
                  <a:pt x="1142754" y="725374"/>
                </a:lnTo>
                <a:cubicBezTo>
                  <a:pt x="1161934" y="741488"/>
                  <a:pt x="1192998" y="730741"/>
                  <a:pt x="1218120" y="713280"/>
                </a:cubicBezTo>
                <a:cubicBezTo>
                  <a:pt x="1288137" y="728145"/>
                  <a:pt x="1441266" y="703136"/>
                  <a:pt x="1580688" y="693697"/>
                </a:cubicBezTo>
                <a:cubicBezTo>
                  <a:pt x="1690220" y="687940"/>
                  <a:pt x="1953329" y="686327"/>
                  <a:pt x="2054652" y="656648"/>
                </a:cubicBezTo>
                <a:cubicBezTo>
                  <a:pt x="2197919" y="640009"/>
                  <a:pt x="2242213" y="602231"/>
                  <a:pt x="2440292" y="593862"/>
                </a:cubicBezTo>
                <a:cubicBezTo>
                  <a:pt x="2498054" y="570795"/>
                  <a:pt x="2487814" y="582373"/>
                  <a:pt x="2547829" y="566150"/>
                </a:cubicBezTo>
                <a:cubicBezTo>
                  <a:pt x="2590063" y="560511"/>
                  <a:pt x="2663785" y="562604"/>
                  <a:pt x="2693698" y="560029"/>
                </a:cubicBezTo>
                <a:lnTo>
                  <a:pt x="2727306" y="550698"/>
                </a:lnTo>
                <a:cubicBezTo>
                  <a:pt x="2848692" y="554400"/>
                  <a:pt x="2958192" y="511095"/>
                  <a:pt x="3073635" y="491294"/>
                </a:cubicBezTo>
                <a:cubicBezTo>
                  <a:pt x="3106872" y="496624"/>
                  <a:pt x="3205785" y="487718"/>
                  <a:pt x="3222071" y="470559"/>
                </a:cubicBezTo>
                <a:cubicBezTo>
                  <a:pt x="3268071" y="460774"/>
                  <a:pt x="3306712" y="445937"/>
                  <a:pt x="3349632" y="432583"/>
                </a:cubicBezTo>
                <a:cubicBezTo>
                  <a:pt x="3395846" y="408723"/>
                  <a:pt x="3413121" y="424108"/>
                  <a:pt x="3479593" y="390437"/>
                </a:cubicBezTo>
                <a:cubicBezTo>
                  <a:pt x="3529028" y="395323"/>
                  <a:pt x="3558345" y="374635"/>
                  <a:pt x="3651428" y="361807"/>
                </a:cubicBezTo>
                <a:cubicBezTo>
                  <a:pt x="3712185" y="356842"/>
                  <a:pt x="3797071" y="361397"/>
                  <a:pt x="3844133" y="360648"/>
                </a:cubicBezTo>
                <a:cubicBezTo>
                  <a:pt x="3874763" y="358421"/>
                  <a:pt x="3894424" y="355381"/>
                  <a:pt x="3933803" y="357315"/>
                </a:cubicBezTo>
                <a:cubicBezTo>
                  <a:pt x="4070513" y="389944"/>
                  <a:pt x="4159924" y="363190"/>
                  <a:pt x="4266740" y="361454"/>
                </a:cubicBezTo>
                <a:cubicBezTo>
                  <a:pt x="4363217" y="355226"/>
                  <a:pt x="4418727" y="331705"/>
                  <a:pt x="4512664" y="319948"/>
                </a:cubicBezTo>
                <a:cubicBezTo>
                  <a:pt x="4570011" y="315138"/>
                  <a:pt x="4557768" y="315381"/>
                  <a:pt x="4616423" y="290914"/>
                </a:cubicBezTo>
                <a:cubicBezTo>
                  <a:pt x="4661524" y="279000"/>
                  <a:pt x="4734615" y="256339"/>
                  <a:pt x="4783273" y="248463"/>
                </a:cubicBezTo>
                <a:cubicBezTo>
                  <a:pt x="4821293" y="243604"/>
                  <a:pt x="4827846" y="257317"/>
                  <a:pt x="4908371" y="243659"/>
                </a:cubicBezTo>
                <a:cubicBezTo>
                  <a:pt x="4986658" y="247358"/>
                  <a:pt x="5178049" y="283488"/>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08968" y="179307"/>
                  <a:pt x="5723211" y="165860"/>
                  <a:pt x="5826043" y="148073"/>
                </a:cubicBezTo>
                <a:cubicBezTo>
                  <a:pt x="5943127" y="133166"/>
                  <a:pt x="5887129" y="193078"/>
                  <a:pt x="6007627" y="147126"/>
                </a:cubicBezTo>
                <a:cubicBezTo>
                  <a:pt x="6068978" y="147742"/>
                  <a:pt x="6148527" y="146022"/>
                  <a:pt x="6194152" y="151772"/>
                </a:cubicBezTo>
                <a:cubicBezTo>
                  <a:pt x="6222009" y="167972"/>
                  <a:pt x="6263706" y="156680"/>
                  <a:pt x="6281379" y="181626"/>
                </a:cubicBezTo>
                <a:cubicBezTo>
                  <a:pt x="6323773" y="183727"/>
                  <a:pt x="6445146" y="170059"/>
                  <a:pt x="6489033" y="167648"/>
                </a:cubicBezTo>
                <a:cubicBezTo>
                  <a:pt x="6545473" y="165758"/>
                  <a:pt x="6493438" y="156983"/>
                  <a:pt x="6544700" y="167161"/>
                </a:cubicBezTo>
                <a:cubicBezTo>
                  <a:pt x="6608542" y="169179"/>
                  <a:pt x="6633758" y="161125"/>
                  <a:pt x="6736227" y="173216"/>
                </a:cubicBezTo>
                <a:cubicBezTo>
                  <a:pt x="6813963" y="164284"/>
                  <a:pt x="6888143" y="181296"/>
                  <a:pt x="6977218" y="184289"/>
                </a:cubicBezTo>
                <a:cubicBezTo>
                  <a:pt x="7040424" y="188318"/>
                  <a:pt x="7001725" y="216289"/>
                  <a:pt x="7065221" y="227531"/>
                </a:cubicBezTo>
                <a:cubicBezTo>
                  <a:pt x="7128717" y="238773"/>
                  <a:pt x="7283197" y="241480"/>
                  <a:pt x="7358195" y="251740"/>
                </a:cubicBezTo>
                <a:cubicBezTo>
                  <a:pt x="7482863" y="251440"/>
                  <a:pt x="7483241" y="278242"/>
                  <a:pt x="7599285" y="266021"/>
                </a:cubicBezTo>
                <a:cubicBezTo>
                  <a:pt x="7611616" y="262940"/>
                  <a:pt x="7602325" y="281791"/>
                  <a:pt x="7644411" y="258986"/>
                </a:cubicBezTo>
                <a:cubicBezTo>
                  <a:pt x="7708470" y="261472"/>
                  <a:pt x="7881974" y="209250"/>
                  <a:pt x="7965805" y="200355"/>
                </a:cubicBezTo>
                <a:cubicBezTo>
                  <a:pt x="8039440" y="223688"/>
                  <a:pt x="8063651" y="191475"/>
                  <a:pt x="8147401" y="205617"/>
                </a:cubicBezTo>
                <a:cubicBezTo>
                  <a:pt x="8166453" y="196610"/>
                  <a:pt x="8225048" y="207099"/>
                  <a:pt x="8256033" y="193713"/>
                </a:cubicBezTo>
                <a:cubicBezTo>
                  <a:pt x="8333957" y="187485"/>
                  <a:pt x="8410522" y="174161"/>
                  <a:pt x="8614948" y="168247"/>
                </a:cubicBezTo>
                <a:cubicBezTo>
                  <a:pt x="8643157" y="173528"/>
                  <a:pt x="8664949" y="183631"/>
                  <a:pt x="8715976" y="178374"/>
                </a:cubicBezTo>
                <a:cubicBezTo>
                  <a:pt x="8737194" y="188216"/>
                  <a:pt x="8738009" y="189511"/>
                  <a:pt x="8778827" y="172936"/>
                </a:cubicBezTo>
                <a:cubicBezTo>
                  <a:pt x="8806309" y="165993"/>
                  <a:pt x="8813197" y="165802"/>
                  <a:pt x="8855248" y="143149"/>
                </a:cubicBezTo>
                <a:cubicBezTo>
                  <a:pt x="8915094" y="111285"/>
                  <a:pt x="8990027" y="124198"/>
                  <a:pt x="9010380" y="91891"/>
                </a:cubicBezTo>
                <a:cubicBezTo>
                  <a:pt x="9027103" y="89553"/>
                  <a:pt x="9092266" y="72386"/>
                  <a:pt x="9110856" y="70997"/>
                </a:cubicBezTo>
                <a:cubicBezTo>
                  <a:pt x="9153978" y="71359"/>
                  <a:pt x="9209809" y="53285"/>
                  <a:pt x="9268817" y="53082"/>
                </a:cubicBezTo>
                <a:cubicBezTo>
                  <a:pt x="9279136" y="58888"/>
                  <a:pt x="9292736" y="36520"/>
                  <a:pt x="9316667" y="45047"/>
                </a:cubicBezTo>
                <a:cubicBezTo>
                  <a:pt x="9352186" y="45862"/>
                  <a:pt x="9390008" y="39799"/>
                  <a:pt x="9428209" y="29923"/>
                </a:cubicBezTo>
                <a:lnTo>
                  <a:pt x="9488916" y="0"/>
                </a:lnTo>
                <a:close/>
              </a:path>
            </a:pathLst>
          </a:custGeom>
          <a:blipFill>
            <a:blip r:embed="rId2"/>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8D109EC-D4E4-A468-E931-108951F2DA09}"/>
              </a:ext>
            </a:extLst>
          </p:cNvPr>
          <p:cNvSpPr>
            <a:spLocks noGrp="1"/>
          </p:cNvSpPr>
          <p:nvPr>
            <p:ph type="ctrTitle"/>
          </p:nvPr>
        </p:nvSpPr>
        <p:spPr>
          <a:xfrm>
            <a:off x="697571" y="908471"/>
            <a:ext cx="10287000" cy="767569"/>
          </a:xfrm>
        </p:spPr>
        <p:txBody>
          <a:bodyPr anchor="ctr">
            <a:normAutofit/>
          </a:bodyPr>
          <a:lstStyle/>
          <a:p>
            <a:r>
              <a:rPr lang="es-CL" sz="4000"/>
              <a:t>Respiración artificial</a:t>
            </a:r>
          </a:p>
        </p:txBody>
      </p:sp>
      <p:sp>
        <p:nvSpPr>
          <p:cNvPr id="3" name="Subtítulo 2">
            <a:extLst>
              <a:ext uri="{FF2B5EF4-FFF2-40B4-BE49-F238E27FC236}">
                <a16:creationId xmlns:a16="http://schemas.microsoft.com/office/drawing/2014/main" id="{EFFFB314-C675-A5AE-7657-53BB5CC61EDC}"/>
              </a:ext>
            </a:extLst>
          </p:cNvPr>
          <p:cNvSpPr>
            <a:spLocks noGrp="1"/>
          </p:cNvSpPr>
          <p:nvPr>
            <p:ph type="subTitle" idx="1"/>
          </p:nvPr>
        </p:nvSpPr>
        <p:spPr>
          <a:xfrm>
            <a:off x="1219201" y="1735675"/>
            <a:ext cx="7706859" cy="406401"/>
          </a:xfrm>
        </p:spPr>
        <p:txBody>
          <a:bodyPr>
            <a:normAutofit fontScale="92500" lnSpcReduction="10000"/>
          </a:bodyPr>
          <a:lstStyle/>
          <a:p>
            <a:pPr algn="r"/>
            <a:r>
              <a:rPr lang="es-CL" sz="2000" dirty="0"/>
              <a:t>Ricardo Piglia</a:t>
            </a:r>
          </a:p>
        </p:txBody>
      </p:sp>
      <p:pic>
        <p:nvPicPr>
          <p:cNvPr id="1026" name="Picture 2">
            <a:extLst>
              <a:ext uri="{FF2B5EF4-FFF2-40B4-BE49-F238E27FC236}">
                <a16:creationId xmlns:a16="http://schemas.microsoft.com/office/drawing/2014/main" id="{5736D340-A2B7-E8E8-F868-187F158DB4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13493" y="2254762"/>
            <a:ext cx="8348385" cy="4069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521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79">
            <a:extLst>
              <a:ext uri="{FF2B5EF4-FFF2-40B4-BE49-F238E27FC236}">
                <a16:creationId xmlns:a16="http://schemas.microsoft.com/office/drawing/2014/main" id="{DF955142-ED30-45FF-AC79-EA514B9BD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Freeform: Shape 3081">
            <a:extLst>
              <a:ext uri="{FF2B5EF4-FFF2-40B4-BE49-F238E27FC236}">
                <a16:creationId xmlns:a16="http://schemas.microsoft.com/office/drawing/2014/main" id="{ED44D9DE-6A7C-4B79-9784-D35FBEB11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401295"/>
          </a:xfrm>
          <a:custGeom>
            <a:avLst/>
            <a:gdLst>
              <a:gd name="connsiteX0" fmla="*/ 0 w 12192000"/>
              <a:gd name="connsiteY0" fmla="*/ 0 h 2669557"/>
              <a:gd name="connsiteX1" fmla="*/ 12192000 w 12192000"/>
              <a:gd name="connsiteY1" fmla="*/ 0 h 2669557"/>
              <a:gd name="connsiteX2" fmla="*/ 12192000 w 12192000"/>
              <a:gd name="connsiteY2" fmla="*/ 2262228 h 2669557"/>
              <a:gd name="connsiteX3" fmla="*/ 12187428 w 12192000"/>
              <a:gd name="connsiteY3" fmla="*/ 2262896 h 2669557"/>
              <a:gd name="connsiteX4" fmla="*/ 12154355 w 12192000"/>
              <a:gd name="connsiteY4" fmla="*/ 2267516 h 2669557"/>
              <a:gd name="connsiteX5" fmla="*/ 12114359 w 12192000"/>
              <a:gd name="connsiteY5" fmla="*/ 2279772 h 2669557"/>
              <a:gd name="connsiteX6" fmla="*/ 11918614 w 12192000"/>
              <a:gd name="connsiteY6" fmla="*/ 2296618 h 2669557"/>
              <a:gd name="connsiteX7" fmla="*/ 11815487 w 12192000"/>
              <a:gd name="connsiteY7" fmla="*/ 2308905 h 2669557"/>
              <a:gd name="connsiteX8" fmla="*/ 11778165 w 12192000"/>
              <a:gd name="connsiteY8" fmla="*/ 2311873 h 2669557"/>
              <a:gd name="connsiteX9" fmla="*/ 11671329 w 12192000"/>
              <a:gd name="connsiteY9" fmla="*/ 2337810 h 2669557"/>
              <a:gd name="connsiteX10" fmla="*/ 11594775 w 12192000"/>
              <a:gd name="connsiteY10" fmla="*/ 2337831 h 2669557"/>
              <a:gd name="connsiteX11" fmla="*/ 11379086 w 12192000"/>
              <a:gd name="connsiteY11" fmla="*/ 2369019 h 2669557"/>
              <a:gd name="connsiteX12" fmla="*/ 11221749 w 12192000"/>
              <a:gd name="connsiteY12" fmla="*/ 2380739 h 2669557"/>
              <a:gd name="connsiteX13" fmla="*/ 10996653 w 12192000"/>
              <a:gd name="connsiteY13" fmla="*/ 2371440 h 2669557"/>
              <a:gd name="connsiteX14" fmla="*/ 10912235 w 12192000"/>
              <a:gd name="connsiteY14" fmla="*/ 2389968 h 2669557"/>
              <a:gd name="connsiteX15" fmla="*/ 10835633 w 12192000"/>
              <a:gd name="connsiteY15" fmla="*/ 2395810 h 2669557"/>
              <a:gd name="connsiteX16" fmla="*/ 10821038 w 12192000"/>
              <a:gd name="connsiteY16" fmla="*/ 2398367 h 2669557"/>
              <a:gd name="connsiteX17" fmla="*/ 10757451 w 12192000"/>
              <a:gd name="connsiteY17" fmla="*/ 2395202 h 2669557"/>
              <a:gd name="connsiteX18" fmla="*/ 10554052 w 12192000"/>
              <a:gd name="connsiteY18" fmla="*/ 2328825 h 2669557"/>
              <a:gd name="connsiteX19" fmla="*/ 10432944 w 12192000"/>
              <a:gd name="connsiteY19" fmla="*/ 2278457 h 2669557"/>
              <a:gd name="connsiteX20" fmla="*/ 10314272 w 12192000"/>
              <a:gd name="connsiteY20" fmla="*/ 2252083 h 2669557"/>
              <a:gd name="connsiteX21" fmla="*/ 10149756 w 12192000"/>
              <a:gd name="connsiteY21" fmla="*/ 2203372 h 2669557"/>
              <a:gd name="connsiteX22" fmla="*/ 10133939 w 12192000"/>
              <a:gd name="connsiteY22" fmla="*/ 2195206 h 2669557"/>
              <a:gd name="connsiteX23" fmla="*/ 10027169 w 12192000"/>
              <a:gd name="connsiteY23" fmla="*/ 2154689 h 2669557"/>
              <a:gd name="connsiteX24" fmla="*/ 9904781 w 12192000"/>
              <a:gd name="connsiteY24" fmla="*/ 2142477 h 2669557"/>
              <a:gd name="connsiteX25" fmla="*/ 9818432 w 12192000"/>
              <a:gd name="connsiteY25" fmla="*/ 2147267 h 2669557"/>
              <a:gd name="connsiteX26" fmla="*/ 9715853 w 12192000"/>
              <a:gd name="connsiteY26" fmla="*/ 2142000 h 2669557"/>
              <a:gd name="connsiteX27" fmla="*/ 9478478 w 12192000"/>
              <a:gd name="connsiteY27" fmla="*/ 2133283 h 2669557"/>
              <a:gd name="connsiteX28" fmla="*/ 9473084 w 12192000"/>
              <a:gd name="connsiteY28" fmla="*/ 2134027 h 2669557"/>
              <a:gd name="connsiteX29" fmla="*/ 9348338 w 12192000"/>
              <a:gd name="connsiteY29" fmla="*/ 2135775 h 2669557"/>
              <a:gd name="connsiteX30" fmla="*/ 9317108 w 12192000"/>
              <a:gd name="connsiteY30" fmla="*/ 2139620 h 2669557"/>
              <a:gd name="connsiteX31" fmla="*/ 9316564 w 12192000"/>
              <a:gd name="connsiteY31" fmla="*/ 2140576 h 2669557"/>
              <a:gd name="connsiteX32" fmla="*/ 9249142 w 12192000"/>
              <a:gd name="connsiteY32" fmla="*/ 2123844 h 2669557"/>
              <a:gd name="connsiteX33" fmla="*/ 9196066 w 12192000"/>
              <a:gd name="connsiteY33" fmla="*/ 2108535 h 2669557"/>
              <a:gd name="connsiteX34" fmla="*/ 9182090 w 12192000"/>
              <a:gd name="connsiteY34" fmla="*/ 2098653 h 2669557"/>
              <a:gd name="connsiteX35" fmla="*/ 8911903 w 12192000"/>
              <a:gd name="connsiteY35" fmla="*/ 2057646 h 2669557"/>
              <a:gd name="connsiteX36" fmla="*/ 8786230 w 12192000"/>
              <a:gd name="connsiteY36" fmla="*/ 2041547 h 2669557"/>
              <a:gd name="connsiteX37" fmla="*/ 8624741 w 12192000"/>
              <a:gd name="connsiteY37" fmla="*/ 2029639 h 2669557"/>
              <a:gd name="connsiteX38" fmla="*/ 8433895 w 12192000"/>
              <a:gd name="connsiteY38" fmla="*/ 2006458 h 2669557"/>
              <a:gd name="connsiteX39" fmla="*/ 8379838 w 12192000"/>
              <a:gd name="connsiteY39" fmla="*/ 2010365 h 2669557"/>
              <a:gd name="connsiteX40" fmla="*/ 8260604 w 12192000"/>
              <a:gd name="connsiteY40" fmla="*/ 1992586 h 2669557"/>
              <a:gd name="connsiteX41" fmla="*/ 8189733 w 12192000"/>
              <a:gd name="connsiteY41" fmla="*/ 1985551 h 2669557"/>
              <a:gd name="connsiteX42" fmla="*/ 8163540 w 12192000"/>
              <a:gd name="connsiteY42" fmla="*/ 1988537 h 2669557"/>
              <a:gd name="connsiteX43" fmla="*/ 8126468 w 12192000"/>
              <a:gd name="connsiteY43" fmla="*/ 1988901 h 2669557"/>
              <a:gd name="connsiteX44" fmla="*/ 8000268 w 12192000"/>
              <a:gd name="connsiteY44" fmla="*/ 1990885 h 2669557"/>
              <a:gd name="connsiteX45" fmla="*/ 7959483 w 12192000"/>
              <a:gd name="connsiteY45" fmla="*/ 1985782 h 2669557"/>
              <a:gd name="connsiteX46" fmla="*/ 7953628 w 12192000"/>
              <a:gd name="connsiteY46" fmla="*/ 1984617 h 2669557"/>
              <a:gd name="connsiteX47" fmla="*/ 7901019 w 12192000"/>
              <a:gd name="connsiteY47" fmla="*/ 1971965 h 2669557"/>
              <a:gd name="connsiteX48" fmla="*/ 7812936 w 12192000"/>
              <a:gd name="connsiteY48" fmla="*/ 1947847 h 2669557"/>
              <a:gd name="connsiteX49" fmla="*/ 7732190 w 12192000"/>
              <a:gd name="connsiteY49" fmla="*/ 1927169 h 2669557"/>
              <a:gd name="connsiteX50" fmla="*/ 7678276 w 12192000"/>
              <a:gd name="connsiteY50" fmla="*/ 1920855 h 2669557"/>
              <a:gd name="connsiteX51" fmla="*/ 7655497 w 12192000"/>
              <a:gd name="connsiteY51" fmla="*/ 1913714 h 2669557"/>
              <a:gd name="connsiteX52" fmla="*/ 7551687 w 12192000"/>
              <a:gd name="connsiteY52" fmla="*/ 1912613 h 2669557"/>
              <a:gd name="connsiteX53" fmla="*/ 7500925 w 12192000"/>
              <a:gd name="connsiteY53" fmla="*/ 1930924 h 2669557"/>
              <a:gd name="connsiteX54" fmla="*/ 7380560 w 12192000"/>
              <a:gd name="connsiteY54" fmla="*/ 1934424 h 2669557"/>
              <a:gd name="connsiteX55" fmla="*/ 7309614 w 12192000"/>
              <a:gd name="connsiteY55" fmla="*/ 1939987 h 2669557"/>
              <a:gd name="connsiteX56" fmla="*/ 7284338 w 12192000"/>
              <a:gd name="connsiteY56" fmla="*/ 1947550 h 2669557"/>
              <a:gd name="connsiteX57" fmla="*/ 7247913 w 12192000"/>
              <a:gd name="connsiteY57" fmla="*/ 1954444 h 2669557"/>
              <a:gd name="connsiteX58" fmla="*/ 7184925 w 12192000"/>
              <a:gd name="connsiteY58" fmla="*/ 1970838 h 2669557"/>
              <a:gd name="connsiteX59" fmla="*/ 7149503 w 12192000"/>
              <a:gd name="connsiteY59" fmla="*/ 1975385 h 2669557"/>
              <a:gd name="connsiteX60" fmla="*/ 7149503 w 12192000"/>
              <a:gd name="connsiteY60" fmla="*/ 2669557 h 2669557"/>
              <a:gd name="connsiteX61" fmla="*/ 2509997 w 12192000"/>
              <a:gd name="connsiteY61" fmla="*/ 2669557 h 2669557"/>
              <a:gd name="connsiteX62" fmla="*/ 2509997 w 12192000"/>
              <a:gd name="connsiteY62" fmla="*/ 958822 h 2669557"/>
              <a:gd name="connsiteX63" fmla="*/ 2508995 w 12192000"/>
              <a:gd name="connsiteY63" fmla="*/ 958423 h 2669557"/>
              <a:gd name="connsiteX64" fmla="*/ 2424909 w 12192000"/>
              <a:gd name="connsiteY64" fmla="*/ 933150 h 2669557"/>
              <a:gd name="connsiteX65" fmla="*/ 2273752 w 12192000"/>
              <a:gd name="connsiteY65" fmla="*/ 875350 h 2669557"/>
              <a:gd name="connsiteX66" fmla="*/ 2248113 w 12192000"/>
              <a:gd name="connsiteY66" fmla="*/ 861965 h 2669557"/>
              <a:gd name="connsiteX67" fmla="*/ 2194956 w 12192000"/>
              <a:gd name="connsiteY67" fmla="*/ 836227 h 2669557"/>
              <a:gd name="connsiteX68" fmla="*/ 2024005 w 12192000"/>
              <a:gd name="connsiteY68" fmla="*/ 815554 h 2669557"/>
              <a:gd name="connsiteX69" fmla="*/ 1980800 w 12192000"/>
              <a:gd name="connsiteY69" fmla="*/ 822703 h 2669557"/>
              <a:gd name="connsiteX70" fmla="*/ 1733238 w 12192000"/>
              <a:gd name="connsiteY70" fmla="*/ 809719 h 2669557"/>
              <a:gd name="connsiteX71" fmla="*/ 1388954 w 12192000"/>
              <a:gd name="connsiteY71" fmla="*/ 830009 h 2669557"/>
              <a:gd name="connsiteX72" fmla="*/ 1133245 w 12192000"/>
              <a:gd name="connsiteY72" fmla="*/ 803521 h 2669557"/>
              <a:gd name="connsiteX73" fmla="*/ 1026791 w 12192000"/>
              <a:gd name="connsiteY73" fmla="*/ 802701 h 2669557"/>
              <a:gd name="connsiteX74" fmla="*/ 833545 w 12192000"/>
              <a:gd name="connsiteY74" fmla="*/ 801351 h 2669557"/>
              <a:gd name="connsiteX75" fmla="*/ 631576 w 12192000"/>
              <a:gd name="connsiteY75" fmla="*/ 801805 h 2669557"/>
              <a:gd name="connsiteX76" fmla="*/ 542046 w 12192000"/>
              <a:gd name="connsiteY76" fmla="*/ 803532 h 2669557"/>
              <a:gd name="connsiteX77" fmla="*/ 301314 w 12192000"/>
              <a:gd name="connsiteY77" fmla="*/ 785458 h 2669557"/>
              <a:gd name="connsiteX78" fmla="*/ 0 w 12192000"/>
              <a:gd name="connsiteY78" fmla="*/ 805324 h 2669557"/>
              <a:gd name="connsiteX0" fmla="*/ 0 w 12192000"/>
              <a:gd name="connsiteY0" fmla="*/ 0 h 2669557"/>
              <a:gd name="connsiteX1" fmla="*/ 12192000 w 12192000"/>
              <a:gd name="connsiteY1" fmla="*/ 0 h 2669557"/>
              <a:gd name="connsiteX2" fmla="*/ 12192000 w 12192000"/>
              <a:gd name="connsiteY2" fmla="*/ 2262228 h 2669557"/>
              <a:gd name="connsiteX3" fmla="*/ 12187428 w 12192000"/>
              <a:gd name="connsiteY3" fmla="*/ 2262896 h 2669557"/>
              <a:gd name="connsiteX4" fmla="*/ 12154355 w 12192000"/>
              <a:gd name="connsiteY4" fmla="*/ 2267516 h 2669557"/>
              <a:gd name="connsiteX5" fmla="*/ 12114359 w 12192000"/>
              <a:gd name="connsiteY5" fmla="*/ 2279772 h 2669557"/>
              <a:gd name="connsiteX6" fmla="*/ 11918614 w 12192000"/>
              <a:gd name="connsiteY6" fmla="*/ 2296618 h 2669557"/>
              <a:gd name="connsiteX7" fmla="*/ 11815487 w 12192000"/>
              <a:gd name="connsiteY7" fmla="*/ 2308905 h 2669557"/>
              <a:gd name="connsiteX8" fmla="*/ 11778165 w 12192000"/>
              <a:gd name="connsiteY8" fmla="*/ 2311873 h 2669557"/>
              <a:gd name="connsiteX9" fmla="*/ 11671329 w 12192000"/>
              <a:gd name="connsiteY9" fmla="*/ 2337810 h 2669557"/>
              <a:gd name="connsiteX10" fmla="*/ 11594775 w 12192000"/>
              <a:gd name="connsiteY10" fmla="*/ 2337831 h 2669557"/>
              <a:gd name="connsiteX11" fmla="*/ 11379086 w 12192000"/>
              <a:gd name="connsiteY11" fmla="*/ 2369019 h 2669557"/>
              <a:gd name="connsiteX12" fmla="*/ 11221749 w 12192000"/>
              <a:gd name="connsiteY12" fmla="*/ 2380739 h 2669557"/>
              <a:gd name="connsiteX13" fmla="*/ 10996653 w 12192000"/>
              <a:gd name="connsiteY13" fmla="*/ 2371440 h 2669557"/>
              <a:gd name="connsiteX14" fmla="*/ 10912235 w 12192000"/>
              <a:gd name="connsiteY14" fmla="*/ 2389968 h 2669557"/>
              <a:gd name="connsiteX15" fmla="*/ 10835633 w 12192000"/>
              <a:gd name="connsiteY15" fmla="*/ 2395810 h 2669557"/>
              <a:gd name="connsiteX16" fmla="*/ 10821038 w 12192000"/>
              <a:gd name="connsiteY16" fmla="*/ 2398367 h 2669557"/>
              <a:gd name="connsiteX17" fmla="*/ 10757451 w 12192000"/>
              <a:gd name="connsiteY17" fmla="*/ 2395202 h 2669557"/>
              <a:gd name="connsiteX18" fmla="*/ 10554052 w 12192000"/>
              <a:gd name="connsiteY18" fmla="*/ 2328825 h 2669557"/>
              <a:gd name="connsiteX19" fmla="*/ 10432944 w 12192000"/>
              <a:gd name="connsiteY19" fmla="*/ 2278457 h 2669557"/>
              <a:gd name="connsiteX20" fmla="*/ 10314272 w 12192000"/>
              <a:gd name="connsiteY20" fmla="*/ 2252083 h 2669557"/>
              <a:gd name="connsiteX21" fmla="*/ 10149756 w 12192000"/>
              <a:gd name="connsiteY21" fmla="*/ 2203372 h 2669557"/>
              <a:gd name="connsiteX22" fmla="*/ 10133939 w 12192000"/>
              <a:gd name="connsiteY22" fmla="*/ 2195206 h 2669557"/>
              <a:gd name="connsiteX23" fmla="*/ 10027169 w 12192000"/>
              <a:gd name="connsiteY23" fmla="*/ 2154689 h 2669557"/>
              <a:gd name="connsiteX24" fmla="*/ 9904781 w 12192000"/>
              <a:gd name="connsiteY24" fmla="*/ 2142477 h 2669557"/>
              <a:gd name="connsiteX25" fmla="*/ 9818432 w 12192000"/>
              <a:gd name="connsiteY25" fmla="*/ 2147267 h 2669557"/>
              <a:gd name="connsiteX26" fmla="*/ 9715853 w 12192000"/>
              <a:gd name="connsiteY26" fmla="*/ 2142000 h 2669557"/>
              <a:gd name="connsiteX27" fmla="*/ 9478478 w 12192000"/>
              <a:gd name="connsiteY27" fmla="*/ 2133283 h 2669557"/>
              <a:gd name="connsiteX28" fmla="*/ 9473084 w 12192000"/>
              <a:gd name="connsiteY28" fmla="*/ 2134027 h 2669557"/>
              <a:gd name="connsiteX29" fmla="*/ 9348338 w 12192000"/>
              <a:gd name="connsiteY29" fmla="*/ 2135775 h 2669557"/>
              <a:gd name="connsiteX30" fmla="*/ 9317108 w 12192000"/>
              <a:gd name="connsiteY30" fmla="*/ 2139620 h 2669557"/>
              <a:gd name="connsiteX31" fmla="*/ 9316564 w 12192000"/>
              <a:gd name="connsiteY31" fmla="*/ 2140576 h 2669557"/>
              <a:gd name="connsiteX32" fmla="*/ 9249142 w 12192000"/>
              <a:gd name="connsiteY32" fmla="*/ 2123844 h 2669557"/>
              <a:gd name="connsiteX33" fmla="*/ 9196066 w 12192000"/>
              <a:gd name="connsiteY33" fmla="*/ 2108535 h 2669557"/>
              <a:gd name="connsiteX34" fmla="*/ 9182090 w 12192000"/>
              <a:gd name="connsiteY34" fmla="*/ 2098653 h 2669557"/>
              <a:gd name="connsiteX35" fmla="*/ 8911903 w 12192000"/>
              <a:gd name="connsiteY35" fmla="*/ 2057646 h 2669557"/>
              <a:gd name="connsiteX36" fmla="*/ 8786230 w 12192000"/>
              <a:gd name="connsiteY36" fmla="*/ 2041547 h 2669557"/>
              <a:gd name="connsiteX37" fmla="*/ 8624741 w 12192000"/>
              <a:gd name="connsiteY37" fmla="*/ 2029639 h 2669557"/>
              <a:gd name="connsiteX38" fmla="*/ 8433895 w 12192000"/>
              <a:gd name="connsiteY38" fmla="*/ 2006458 h 2669557"/>
              <a:gd name="connsiteX39" fmla="*/ 8379838 w 12192000"/>
              <a:gd name="connsiteY39" fmla="*/ 2010365 h 2669557"/>
              <a:gd name="connsiteX40" fmla="*/ 8260604 w 12192000"/>
              <a:gd name="connsiteY40" fmla="*/ 1992586 h 2669557"/>
              <a:gd name="connsiteX41" fmla="*/ 8189733 w 12192000"/>
              <a:gd name="connsiteY41" fmla="*/ 1985551 h 2669557"/>
              <a:gd name="connsiteX42" fmla="*/ 8163540 w 12192000"/>
              <a:gd name="connsiteY42" fmla="*/ 1988537 h 2669557"/>
              <a:gd name="connsiteX43" fmla="*/ 8126468 w 12192000"/>
              <a:gd name="connsiteY43" fmla="*/ 1988901 h 2669557"/>
              <a:gd name="connsiteX44" fmla="*/ 8000268 w 12192000"/>
              <a:gd name="connsiteY44" fmla="*/ 1990885 h 2669557"/>
              <a:gd name="connsiteX45" fmla="*/ 7959483 w 12192000"/>
              <a:gd name="connsiteY45" fmla="*/ 1985782 h 2669557"/>
              <a:gd name="connsiteX46" fmla="*/ 7953628 w 12192000"/>
              <a:gd name="connsiteY46" fmla="*/ 1984617 h 2669557"/>
              <a:gd name="connsiteX47" fmla="*/ 7901019 w 12192000"/>
              <a:gd name="connsiteY47" fmla="*/ 1971965 h 2669557"/>
              <a:gd name="connsiteX48" fmla="*/ 7812936 w 12192000"/>
              <a:gd name="connsiteY48" fmla="*/ 1947847 h 2669557"/>
              <a:gd name="connsiteX49" fmla="*/ 7732190 w 12192000"/>
              <a:gd name="connsiteY49" fmla="*/ 1927169 h 2669557"/>
              <a:gd name="connsiteX50" fmla="*/ 7678276 w 12192000"/>
              <a:gd name="connsiteY50" fmla="*/ 1920855 h 2669557"/>
              <a:gd name="connsiteX51" fmla="*/ 7655497 w 12192000"/>
              <a:gd name="connsiteY51" fmla="*/ 1913714 h 2669557"/>
              <a:gd name="connsiteX52" fmla="*/ 7551687 w 12192000"/>
              <a:gd name="connsiteY52" fmla="*/ 1912613 h 2669557"/>
              <a:gd name="connsiteX53" fmla="*/ 7500925 w 12192000"/>
              <a:gd name="connsiteY53" fmla="*/ 1930924 h 2669557"/>
              <a:gd name="connsiteX54" fmla="*/ 7380560 w 12192000"/>
              <a:gd name="connsiteY54" fmla="*/ 1934424 h 2669557"/>
              <a:gd name="connsiteX55" fmla="*/ 7309614 w 12192000"/>
              <a:gd name="connsiteY55" fmla="*/ 1939987 h 2669557"/>
              <a:gd name="connsiteX56" fmla="*/ 7284338 w 12192000"/>
              <a:gd name="connsiteY56" fmla="*/ 1947550 h 2669557"/>
              <a:gd name="connsiteX57" fmla="*/ 7247913 w 12192000"/>
              <a:gd name="connsiteY57" fmla="*/ 1954444 h 2669557"/>
              <a:gd name="connsiteX58" fmla="*/ 7184925 w 12192000"/>
              <a:gd name="connsiteY58" fmla="*/ 1970838 h 2669557"/>
              <a:gd name="connsiteX59" fmla="*/ 7149503 w 12192000"/>
              <a:gd name="connsiteY59" fmla="*/ 1975385 h 2669557"/>
              <a:gd name="connsiteX60" fmla="*/ 7149503 w 12192000"/>
              <a:gd name="connsiteY60" fmla="*/ 2669557 h 2669557"/>
              <a:gd name="connsiteX61" fmla="*/ 3418260 w 12192000"/>
              <a:gd name="connsiteY61" fmla="*/ 1049412 h 2669557"/>
              <a:gd name="connsiteX62" fmla="*/ 2509997 w 12192000"/>
              <a:gd name="connsiteY62" fmla="*/ 958822 h 2669557"/>
              <a:gd name="connsiteX63" fmla="*/ 2508995 w 12192000"/>
              <a:gd name="connsiteY63" fmla="*/ 958423 h 2669557"/>
              <a:gd name="connsiteX64" fmla="*/ 2424909 w 12192000"/>
              <a:gd name="connsiteY64" fmla="*/ 933150 h 2669557"/>
              <a:gd name="connsiteX65" fmla="*/ 2273752 w 12192000"/>
              <a:gd name="connsiteY65" fmla="*/ 875350 h 2669557"/>
              <a:gd name="connsiteX66" fmla="*/ 2248113 w 12192000"/>
              <a:gd name="connsiteY66" fmla="*/ 861965 h 2669557"/>
              <a:gd name="connsiteX67" fmla="*/ 2194956 w 12192000"/>
              <a:gd name="connsiteY67" fmla="*/ 836227 h 2669557"/>
              <a:gd name="connsiteX68" fmla="*/ 2024005 w 12192000"/>
              <a:gd name="connsiteY68" fmla="*/ 815554 h 2669557"/>
              <a:gd name="connsiteX69" fmla="*/ 1980800 w 12192000"/>
              <a:gd name="connsiteY69" fmla="*/ 822703 h 2669557"/>
              <a:gd name="connsiteX70" fmla="*/ 1733238 w 12192000"/>
              <a:gd name="connsiteY70" fmla="*/ 809719 h 2669557"/>
              <a:gd name="connsiteX71" fmla="*/ 1388954 w 12192000"/>
              <a:gd name="connsiteY71" fmla="*/ 830009 h 2669557"/>
              <a:gd name="connsiteX72" fmla="*/ 1133245 w 12192000"/>
              <a:gd name="connsiteY72" fmla="*/ 803521 h 2669557"/>
              <a:gd name="connsiteX73" fmla="*/ 1026791 w 12192000"/>
              <a:gd name="connsiteY73" fmla="*/ 802701 h 2669557"/>
              <a:gd name="connsiteX74" fmla="*/ 833545 w 12192000"/>
              <a:gd name="connsiteY74" fmla="*/ 801351 h 2669557"/>
              <a:gd name="connsiteX75" fmla="*/ 631576 w 12192000"/>
              <a:gd name="connsiteY75" fmla="*/ 801805 h 2669557"/>
              <a:gd name="connsiteX76" fmla="*/ 542046 w 12192000"/>
              <a:gd name="connsiteY76" fmla="*/ 803532 h 2669557"/>
              <a:gd name="connsiteX77" fmla="*/ 301314 w 12192000"/>
              <a:gd name="connsiteY77" fmla="*/ 785458 h 2669557"/>
              <a:gd name="connsiteX78" fmla="*/ 0 w 12192000"/>
              <a:gd name="connsiteY78" fmla="*/ 805324 h 2669557"/>
              <a:gd name="connsiteX79" fmla="*/ 0 w 12192000"/>
              <a:gd name="connsiteY79" fmla="*/ 0 h 2669557"/>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7184925 w 12192000"/>
              <a:gd name="connsiteY58" fmla="*/ 1970838 h 2401295"/>
              <a:gd name="connsiteX59" fmla="*/ 7149503 w 12192000"/>
              <a:gd name="connsiteY59" fmla="*/ 1975385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7184925 w 12192000"/>
              <a:gd name="connsiteY58" fmla="*/ 1970838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6951722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247913 w 12192000"/>
              <a:gd name="connsiteY57" fmla="*/ 1954444 h 2401295"/>
              <a:gd name="connsiteX58" fmla="*/ 6828984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 name="connsiteX0" fmla="*/ 0 w 12192000"/>
              <a:gd name="connsiteY0" fmla="*/ 0 h 2401295"/>
              <a:gd name="connsiteX1" fmla="*/ 12192000 w 12192000"/>
              <a:gd name="connsiteY1" fmla="*/ 0 h 2401295"/>
              <a:gd name="connsiteX2" fmla="*/ 12192000 w 12192000"/>
              <a:gd name="connsiteY2" fmla="*/ 2262228 h 2401295"/>
              <a:gd name="connsiteX3" fmla="*/ 12187428 w 12192000"/>
              <a:gd name="connsiteY3" fmla="*/ 2262896 h 2401295"/>
              <a:gd name="connsiteX4" fmla="*/ 12154355 w 12192000"/>
              <a:gd name="connsiteY4" fmla="*/ 2267516 h 2401295"/>
              <a:gd name="connsiteX5" fmla="*/ 12114359 w 12192000"/>
              <a:gd name="connsiteY5" fmla="*/ 2279772 h 2401295"/>
              <a:gd name="connsiteX6" fmla="*/ 11918614 w 12192000"/>
              <a:gd name="connsiteY6" fmla="*/ 2296618 h 2401295"/>
              <a:gd name="connsiteX7" fmla="*/ 11815487 w 12192000"/>
              <a:gd name="connsiteY7" fmla="*/ 2308905 h 2401295"/>
              <a:gd name="connsiteX8" fmla="*/ 11778165 w 12192000"/>
              <a:gd name="connsiteY8" fmla="*/ 2311873 h 2401295"/>
              <a:gd name="connsiteX9" fmla="*/ 11671329 w 12192000"/>
              <a:gd name="connsiteY9" fmla="*/ 2337810 h 2401295"/>
              <a:gd name="connsiteX10" fmla="*/ 11594775 w 12192000"/>
              <a:gd name="connsiteY10" fmla="*/ 2337831 h 2401295"/>
              <a:gd name="connsiteX11" fmla="*/ 11379086 w 12192000"/>
              <a:gd name="connsiteY11" fmla="*/ 2369019 h 2401295"/>
              <a:gd name="connsiteX12" fmla="*/ 11221749 w 12192000"/>
              <a:gd name="connsiteY12" fmla="*/ 2380739 h 2401295"/>
              <a:gd name="connsiteX13" fmla="*/ 10996653 w 12192000"/>
              <a:gd name="connsiteY13" fmla="*/ 2371440 h 2401295"/>
              <a:gd name="connsiteX14" fmla="*/ 10912235 w 12192000"/>
              <a:gd name="connsiteY14" fmla="*/ 2389968 h 2401295"/>
              <a:gd name="connsiteX15" fmla="*/ 10835633 w 12192000"/>
              <a:gd name="connsiteY15" fmla="*/ 2395810 h 2401295"/>
              <a:gd name="connsiteX16" fmla="*/ 10821038 w 12192000"/>
              <a:gd name="connsiteY16" fmla="*/ 2398367 h 2401295"/>
              <a:gd name="connsiteX17" fmla="*/ 10757451 w 12192000"/>
              <a:gd name="connsiteY17" fmla="*/ 2395202 h 2401295"/>
              <a:gd name="connsiteX18" fmla="*/ 10554052 w 12192000"/>
              <a:gd name="connsiteY18" fmla="*/ 2328825 h 2401295"/>
              <a:gd name="connsiteX19" fmla="*/ 10432944 w 12192000"/>
              <a:gd name="connsiteY19" fmla="*/ 2278457 h 2401295"/>
              <a:gd name="connsiteX20" fmla="*/ 10314272 w 12192000"/>
              <a:gd name="connsiteY20" fmla="*/ 2252083 h 2401295"/>
              <a:gd name="connsiteX21" fmla="*/ 10149756 w 12192000"/>
              <a:gd name="connsiteY21" fmla="*/ 2203372 h 2401295"/>
              <a:gd name="connsiteX22" fmla="*/ 10133939 w 12192000"/>
              <a:gd name="connsiteY22" fmla="*/ 2195206 h 2401295"/>
              <a:gd name="connsiteX23" fmla="*/ 10027169 w 12192000"/>
              <a:gd name="connsiteY23" fmla="*/ 2154689 h 2401295"/>
              <a:gd name="connsiteX24" fmla="*/ 9904781 w 12192000"/>
              <a:gd name="connsiteY24" fmla="*/ 2142477 h 2401295"/>
              <a:gd name="connsiteX25" fmla="*/ 9818432 w 12192000"/>
              <a:gd name="connsiteY25" fmla="*/ 2147267 h 2401295"/>
              <a:gd name="connsiteX26" fmla="*/ 9715853 w 12192000"/>
              <a:gd name="connsiteY26" fmla="*/ 2142000 h 2401295"/>
              <a:gd name="connsiteX27" fmla="*/ 9478478 w 12192000"/>
              <a:gd name="connsiteY27" fmla="*/ 2133283 h 2401295"/>
              <a:gd name="connsiteX28" fmla="*/ 9473084 w 12192000"/>
              <a:gd name="connsiteY28" fmla="*/ 2134027 h 2401295"/>
              <a:gd name="connsiteX29" fmla="*/ 9348338 w 12192000"/>
              <a:gd name="connsiteY29" fmla="*/ 2135775 h 2401295"/>
              <a:gd name="connsiteX30" fmla="*/ 9317108 w 12192000"/>
              <a:gd name="connsiteY30" fmla="*/ 2139620 h 2401295"/>
              <a:gd name="connsiteX31" fmla="*/ 9316564 w 12192000"/>
              <a:gd name="connsiteY31" fmla="*/ 2140576 h 2401295"/>
              <a:gd name="connsiteX32" fmla="*/ 9249142 w 12192000"/>
              <a:gd name="connsiteY32" fmla="*/ 2123844 h 2401295"/>
              <a:gd name="connsiteX33" fmla="*/ 9196066 w 12192000"/>
              <a:gd name="connsiteY33" fmla="*/ 2108535 h 2401295"/>
              <a:gd name="connsiteX34" fmla="*/ 9182090 w 12192000"/>
              <a:gd name="connsiteY34" fmla="*/ 2098653 h 2401295"/>
              <a:gd name="connsiteX35" fmla="*/ 8911903 w 12192000"/>
              <a:gd name="connsiteY35" fmla="*/ 2057646 h 2401295"/>
              <a:gd name="connsiteX36" fmla="*/ 8786230 w 12192000"/>
              <a:gd name="connsiteY36" fmla="*/ 2041547 h 2401295"/>
              <a:gd name="connsiteX37" fmla="*/ 8624741 w 12192000"/>
              <a:gd name="connsiteY37" fmla="*/ 2029639 h 2401295"/>
              <a:gd name="connsiteX38" fmla="*/ 8433895 w 12192000"/>
              <a:gd name="connsiteY38" fmla="*/ 2006458 h 2401295"/>
              <a:gd name="connsiteX39" fmla="*/ 8379838 w 12192000"/>
              <a:gd name="connsiteY39" fmla="*/ 2010365 h 2401295"/>
              <a:gd name="connsiteX40" fmla="*/ 8260604 w 12192000"/>
              <a:gd name="connsiteY40" fmla="*/ 1992586 h 2401295"/>
              <a:gd name="connsiteX41" fmla="*/ 8189733 w 12192000"/>
              <a:gd name="connsiteY41" fmla="*/ 1985551 h 2401295"/>
              <a:gd name="connsiteX42" fmla="*/ 8163540 w 12192000"/>
              <a:gd name="connsiteY42" fmla="*/ 1988537 h 2401295"/>
              <a:gd name="connsiteX43" fmla="*/ 8126468 w 12192000"/>
              <a:gd name="connsiteY43" fmla="*/ 1988901 h 2401295"/>
              <a:gd name="connsiteX44" fmla="*/ 8000268 w 12192000"/>
              <a:gd name="connsiteY44" fmla="*/ 1990885 h 2401295"/>
              <a:gd name="connsiteX45" fmla="*/ 7959483 w 12192000"/>
              <a:gd name="connsiteY45" fmla="*/ 1985782 h 2401295"/>
              <a:gd name="connsiteX46" fmla="*/ 7953628 w 12192000"/>
              <a:gd name="connsiteY46" fmla="*/ 1984617 h 2401295"/>
              <a:gd name="connsiteX47" fmla="*/ 7901019 w 12192000"/>
              <a:gd name="connsiteY47" fmla="*/ 1971965 h 2401295"/>
              <a:gd name="connsiteX48" fmla="*/ 7812936 w 12192000"/>
              <a:gd name="connsiteY48" fmla="*/ 1947847 h 2401295"/>
              <a:gd name="connsiteX49" fmla="*/ 7732190 w 12192000"/>
              <a:gd name="connsiteY49" fmla="*/ 1927169 h 2401295"/>
              <a:gd name="connsiteX50" fmla="*/ 7678276 w 12192000"/>
              <a:gd name="connsiteY50" fmla="*/ 1920855 h 2401295"/>
              <a:gd name="connsiteX51" fmla="*/ 7655497 w 12192000"/>
              <a:gd name="connsiteY51" fmla="*/ 1913714 h 2401295"/>
              <a:gd name="connsiteX52" fmla="*/ 7551687 w 12192000"/>
              <a:gd name="connsiteY52" fmla="*/ 1912613 h 2401295"/>
              <a:gd name="connsiteX53" fmla="*/ 7500925 w 12192000"/>
              <a:gd name="connsiteY53" fmla="*/ 1930924 h 2401295"/>
              <a:gd name="connsiteX54" fmla="*/ 7380560 w 12192000"/>
              <a:gd name="connsiteY54" fmla="*/ 1934424 h 2401295"/>
              <a:gd name="connsiteX55" fmla="*/ 7309614 w 12192000"/>
              <a:gd name="connsiteY55" fmla="*/ 1939987 h 2401295"/>
              <a:gd name="connsiteX56" fmla="*/ 7284338 w 12192000"/>
              <a:gd name="connsiteY56" fmla="*/ 1947550 h 2401295"/>
              <a:gd name="connsiteX57" fmla="*/ 7112901 w 12192000"/>
              <a:gd name="connsiteY57" fmla="*/ 1843979 h 2401295"/>
              <a:gd name="connsiteX58" fmla="*/ 6828984 w 12192000"/>
              <a:gd name="connsiteY58" fmla="*/ 1762183 h 2401295"/>
              <a:gd name="connsiteX59" fmla="*/ 6204418 w 12192000"/>
              <a:gd name="connsiteY59" fmla="*/ 1570349 h 2401295"/>
              <a:gd name="connsiteX60" fmla="*/ 3418260 w 12192000"/>
              <a:gd name="connsiteY60" fmla="*/ 1049412 h 2401295"/>
              <a:gd name="connsiteX61" fmla="*/ 2509997 w 12192000"/>
              <a:gd name="connsiteY61" fmla="*/ 958822 h 2401295"/>
              <a:gd name="connsiteX62" fmla="*/ 2508995 w 12192000"/>
              <a:gd name="connsiteY62" fmla="*/ 958423 h 2401295"/>
              <a:gd name="connsiteX63" fmla="*/ 2424909 w 12192000"/>
              <a:gd name="connsiteY63" fmla="*/ 933150 h 2401295"/>
              <a:gd name="connsiteX64" fmla="*/ 2273752 w 12192000"/>
              <a:gd name="connsiteY64" fmla="*/ 875350 h 2401295"/>
              <a:gd name="connsiteX65" fmla="*/ 2248113 w 12192000"/>
              <a:gd name="connsiteY65" fmla="*/ 861965 h 2401295"/>
              <a:gd name="connsiteX66" fmla="*/ 2194956 w 12192000"/>
              <a:gd name="connsiteY66" fmla="*/ 836227 h 2401295"/>
              <a:gd name="connsiteX67" fmla="*/ 2024005 w 12192000"/>
              <a:gd name="connsiteY67" fmla="*/ 815554 h 2401295"/>
              <a:gd name="connsiteX68" fmla="*/ 1980800 w 12192000"/>
              <a:gd name="connsiteY68" fmla="*/ 822703 h 2401295"/>
              <a:gd name="connsiteX69" fmla="*/ 1733238 w 12192000"/>
              <a:gd name="connsiteY69" fmla="*/ 809719 h 2401295"/>
              <a:gd name="connsiteX70" fmla="*/ 1388954 w 12192000"/>
              <a:gd name="connsiteY70" fmla="*/ 830009 h 2401295"/>
              <a:gd name="connsiteX71" fmla="*/ 1133245 w 12192000"/>
              <a:gd name="connsiteY71" fmla="*/ 803521 h 2401295"/>
              <a:gd name="connsiteX72" fmla="*/ 1026791 w 12192000"/>
              <a:gd name="connsiteY72" fmla="*/ 802701 h 2401295"/>
              <a:gd name="connsiteX73" fmla="*/ 833545 w 12192000"/>
              <a:gd name="connsiteY73" fmla="*/ 801351 h 2401295"/>
              <a:gd name="connsiteX74" fmla="*/ 631576 w 12192000"/>
              <a:gd name="connsiteY74" fmla="*/ 801805 h 2401295"/>
              <a:gd name="connsiteX75" fmla="*/ 542046 w 12192000"/>
              <a:gd name="connsiteY75" fmla="*/ 803532 h 2401295"/>
              <a:gd name="connsiteX76" fmla="*/ 301314 w 12192000"/>
              <a:gd name="connsiteY76" fmla="*/ 785458 h 2401295"/>
              <a:gd name="connsiteX77" fmla="*/ 0 w 12192000"/>
              <a:gd name="connsiteY77" fmla="*/ 805324 h 2401295"/>
              <a:gd name="connsiteX78" fmla="*/ 0 w 12192000"/>
              <a:gd name="connsiteY78" fmla="*/ 0 h 240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2192000" h="2401295">
                <a:moveTo>
                  <a:pt x="0" y="0"/>
                </a:moveTo>
                <a:lnTo>
                  <a:pt x="12192000" y="0"/>
                </a:lnTo>
                <a:lnTo>
                  <a:pt x="12192000" y="2262228"/>
                </a:lnTo>
                <a:lnTo>
                  <a:pt x="12187428" y="2262896"/>
                </a:lnTo>
                <a:cubicBezTo>
                  <a:pt x="12175466" y="2262888"/>
                  <a:pt x="12162312" y="2261278"/>
                  <a:pt x="12154355" y="2267516"/>
                </a:cubicBezTo>
                <a:lnTo>
                  <a:pt x="12114359" y="2279772"/>
                </a:lnTo>
                <a:cubicBezTo>
                  <a:pt x="12075069" y="2284622"/>
                  <a:pt x="11968426" y="2291762"/>
                  <a:pt x="11918614" y="2296618"/>
                </a:cubicBezTo>
                <a:cubicBezTo>
                  <a:pt x="11880597" y="2300618"/>
                  <a:pt x="11847624" y="2311097"/>
                  <a:pt x="11815487" y="2308905"/>
                </a:cubicBezTo>
                <a:cubicBezTo>
                  <a:pt x="11802378" y="2315881"/>
                  <a:pt x="11790041" y="2319357"/>
                  <a:pt x="11778165" y="2311873"/>
                </a:cubicBezTo>
                <a:cubicBezTo>
                  <a:pt x="11742553" y="2320519"/>
                  <a:pt x="11736280" y="2331858"/>
                  <a:pt x="11671329" y="2337810"/>
                </a:cubicBezTo>
                <a:cubicBezTo>
                  <a:pt x="11657629" y="2338121"/>
                  <a:pt x="11616110" y="2333320"/>
                  <a:pt x="11594775" y="2337831"/>
                </a:cubicBezTo>
                <a:cubicBezTo>
                  <a:pt x="11546068" y="2343032"/>
                  <a:pt x="11429033" y="2337623"/>
                  <a:pt x="11379086" y="2369019"/>
                </a:cubicBezTo>
                <a:cubicBezTo>
                  <a:pt x="11334159" y="2376875"/>
                  <a:pt x="11278142" y="2372212"/>
                  <a:pt x="11221749" y="2380739"/>
                </a:cubicBezTo>
                <a:cubicBezTo>
                  <a:pt x="11158708" y="2382269"/>
                  <a:pt x="11020097" y="2376287"/>
                  <a:pt x="10996653" y="2371440"/>
                </a:cubicBezTo>
                <a:cubicBezTo>
                  <a:pt x="10982150" y="2370634"/>
                  <a:pt x="10931890" y="2380827"/>
                  <a:pt x="10912235" y="2389968"/>
                </a:cubicBezTo>
                <a:cubicBezTo>
                  <a:pt x="10885398" y="2394030"/>
                  <a:pt x="10850832" y="2394410"/>
                  <a:pt x="10835633" y="2395810"/>
                </a:cubicBezTo>
                <a:lnTo>
                  <a:pt x="10821038" y="2398367"/>
                </a:lnTo>
                <a:cubicBezTo>
                  <a:pt x="10808008" y="2398266"/>
                  <a:pt x="10801949" y="2406793"/>
                  <a:pt x="10757451" y="2395202"/>
                </a:cubicBezTo>
                <a:cubicBezTo>
                  <a:pt x="10695759" y="2367816"/>
                  <a:pt x="10604694" y="2365758"/>
                  <a:pt x="10554052" y="2328825"/>
                </a:cubicBezTo>
                <a:cubicBezTo>
                  <a:pt x="10500506" y="2316498"/>
                  <a:pt x="10472909" y="2291246"/>
                  <a:pt x="10432944" y="2278457"/>
                </a:cubicBezTo>
                <a:cubicBezTo>
                  <a:pt x="10373231" y="2260636"/>
                  <a:pt x="10352854" y="2253139"/>
                  <a:pt x="10314272" y="2252083"/>
                </a:cubicBezTo>
                <a:cubicBezTo>
                  <a:pt x="10295649" y="2263181"/>
                  <a:pt x="10179424" y="2212893"/>
                  <a:pt x="10149756" y="2203372"/>
                </a:cubicBezTo>
                <a:lnTo>
                  <a:pt x="10133939" y="2195206"/>
                </a:lnTo>
                <a:cubicBezTo>
                  <a:pt x="10113508" y="2187093"/>
                  <a:pt x="10058004" y="2162303"/>
                  <a:pt x="10027169" y="2154689"/>
                </a:cubicBezTo>
                <a:cubicBezTo>
                  <a:pt x="9986373" y="2150618"/>
                  <a:pt x="9970026" y="2157324"/>
                  <a:pt x="9904781" y="2142477"/>
                </a:cubicBezTo>
                <a:cubicBezTo>
                  <a:pt x="9883031" y="2140352"/>
                  <a:pt x="9849920" y="2147346"/>
                  <a:pt x="9818432" y="2147267"/>
                </a:cubicBezTo>
                <a:cubicBezTo>
                  <a:pt x="9778153" y="2143325"/>
                  <a:pt x="9754866" y="2158434"/>
                  <a:pt x="9715853" y="2142000"/>
                </a:cubicBezTo>
                <a:lnTo>
                  <a:pt x="9478478" y="2133283"/>
                </a:lnTo>
                <a:lnTo>
                  <a:pt x="9473084" y="2134027"/>
                </a:lnTo>
                <a:lnTo>
                  <a:pt x="9348338" y="2135775"/>
                </a:lnTo>
                <a:cubicBezTo>
                  <a:pt x="9335211" y="2139291"/>
                  <a:pt x="9322404" y="2138820"/>
                  <a:pt x="9317108" y="2139620"/>
                </a:cubicBezTo>
                <a:lnTo>
                  <a:pt x="9316564" y="2140576"/>
                </a:lnTo>
                <a:lnTo>
                  <a:pt x="9249142" y="2123844"/>
                </a:lnTo>
                <a:lnTo>
                  <a:pt x="9196066" y="2108535"/>
                </a:lnTo>
                <a:cubicBezTo>
                  <a:pt x="9190862" y="2105839"/>
                  <a:pt x="9186125" y="2102610"/>
                  <a:pt x="9182090" y="2098653"/>
                </a:cubicBezTo>
                <a:cubicBezTo>
                  <a:pt x="9139653" y="2071867"/>
                  <a:pt x="9071021" y="2084433"/>
                  <a:pt x="8911903" y="2057646"/>
                </a:cubicBezTo>
                <a:cubicBezTo>
                  <a:pt x="8879561" y="2039583"/>
                  <a:pt x="8830973" y="2055511"/>
                  <a:pt x="8786230" y="2041547"/>
                </a:cubicBezTo>
                <a:cubicBezTo>
                  <a:pt x="8728356" y="2034611"/>
                  <a:pt x="8679135" y="2034403"/>
                  <a:pt x="8624741" y="2029639"/>
                </a:cubicBezTo>
                <a:cubicBezTo>
                  <a:pt x="8566018" y="2023791"/>
                  <a:pt x="8474712" y="2009670"/>
                  <a:pt x="8433895" y="2006458"/>
                </a:cubicBezTo>
                <a:cubicBezTo>
                  <a:pt x="8411898" y="2005377"/>
                  <a:pt x="8413482" y="2011365"/>
                  <a:pt x="8379838" y="2010365"/>
                </a:cubicBezTo>
                <a:cubicBezTo>
                  <a:pt x="8347941" y="1993320"/>
                  <a:pt x="8300068" y="2014971"/>
                  <a:pt x="8260604" y="1992586"/>
                </a:cubicBezTo>
                <a:cubicBezTo>
                  <a:pt x="8245905" y="1986361"/>
                  <a:pt x="8199251" y="1979386"/>
                  <a:pt x="8189733" y="1985551"/>
                </a:cubicBezTo>
                <a:cubicBezTo>
                  <a:pt x="8179862" y="1985638"/>
                  <a:pt x="8168776" y="1981141"/>
                  <a:pt x="8163540" y="1988537"/>
                </a:cubicBezTo>
                <a:cubicBezTo>
                  <a:pt x="8155220" y="1997113"/>
                  <a:pt x="8122695" y="1976608"/>
                  <a:pt x="8126468" y="1988901"/>
                </a:cubicBezTo>
                <a:lnTo>
                  <a:pt x="8000268" y="1990885"/>
                </a:lnTo>
                <a:lnTo>
                  <a:pt x="7959483" y="1985782"/>
                </a:lnTo>
                <a:lnTo>
                  <a:pt x="7953628" y="1984617"/>
                </a:lnTo>
                <a:lnTo>
                  <a:pt x="7901019" y="1971965"/>
                </a:lnTo>
                <a:cubicBezTo>
                  <a:pt x="7878802" y="1956055"/>
                  <a:pt x="7842297" y="1955886"/>
                  <a:pt x="7812936" y="1947847"/>
                </a:cubicBezTo>
                <a:lnTo>
                  <a:pt x="7732190" y="1927169"/>
                </a:lnTo>
                <a:lnTo>
                  <a:pt x="7678276" y="1920855"/>
                </a:lnTo>
                <a:lnTo>
                  <a:pt x="7655497" y="1913714"/>
                </a:lnTo>
                <a:cubicBezTo>
                  <a:pt x="7639161" y="1911029"/>
                  <a:pt x="7577449" y="1909745"/>
                  <a:pt x="7551687" y="1912613"/>
                </a:cubicBezTo>
                <a:cubicBezTo>
                  <a:pt x="7529853" y="1915427"/>
                  <a:pt x="7534209" y="1925977"/>
                  <a:pt x="7500925" y="1930924"/>
                </a:cubicBezTo>
                <a:cubicBezTo>
                  <a:pt x="7466644" y="1919746"/>
                  <a:pt x="7423194" y="1949531"/>
                  <a:pt x="7380560" y="1934424"/>
                </a:cubicBezTo>
                <a:cubicBezTo>
                  <a:pt x="7365038" y="1930881"/>
                  <a:pt x="7317938" y="1932231"/>
                  <a:pt x="7309614" y="1939987"/>
                </a:cubicBezTo>
                <a:cubicBezTo>
                  <a:pt x="7299913" y="1941814"/>
                  <a:pt x="7288240" y="1939336"/>
                  <a:pt x="7284338" y="1947550"/>
                </a:cubicBezTo>
                <a:cubicBezTo>
                  <a:pt x="7277604" y="1957469"/>
                  <a:pt x="7107106" y="1832529"/>
                  <a:pt x="7112901" y="1843979"/>
                </a:cubicBezTo>
                <a:cubicBezTo>
                  <a:pt x="7087729" y="1834079"/>
                  <a:pt x="6849056" y="1756738"/>
                  <a:pt x="6828984" y="1762183"/>
                </a:cubicBezTo>
                <a:lnTo>
                  <a:pt x="6204418" y="1570349"/>
                </a:lnTo>
                <a:lnTo>
                  <a:pt x="3418260" y="1049412"/>
                </a:lnTo>
                <a:lnTo>
                  <a:pt x="2509997" y="958822"/>
                </a:lnTo>
                <a:lnTo>
                  <a:pt x="2508995" y="958423"/>
                </a:lnTo>
                <a:cubicBezTo>
                  <a:pt x="2477790" y="921138"/>
                  <a:pt x="2463257" y="944198"/>
                  <a:pt x="2424909" y="933150"/>
                </a:cubicBezTo>
                <a:cubicBezTo>
                  <a:pt x="2384842" y="916507"/>
                  <a:pt x="2318581" y="871004"/>
                  <a:pt x="2273752" y="875350"/>
                </a:cubicBezTo>
                <a:lnTo>
                  <a:pt x="2248113" y="861965"/>
                </a:lnTo>
                <a:cubicBezTo>
                  <a:pt x="2240669" y="836062"/>
                  <a:pt x="2219557" y="858951"/>
                  <a:pt x="2194956" y="836227"/>
                </a:cubicBezTo>
                <a:cubicBezTo>
                  <a:pt x="2160792" y="833299"/>
                  <a:pt x="2060029" y="814649"/>
                  <a:pt x="2024005" y="815554"/>
                </a:cubicBezTo>
                <a:cubicBezTo>
                  <a:pt x="2019057" y="802961"/>
                  <a:pt x="1996088" y="815897"/>
                  <a:pt x="1980800" y="822703"/>
                </a:cubicBezTo>
                <a:cubicBezTo>
                  <a:pt x="1864758" y="829356"/>
                  <a:pt x="1765024" y="801179"/>
                  <a:pt x="1733238" y="809719"/>
                </a:cubicBezTo>
                <a:cubicBezTo>
                  <a:pt x="1651146" y="810948"/>
                  <a:pt x="1450148" y="832760"/>
                  <a:pt x="1388954" y="830009"/>
                </a:cubicBezTo>
                <a:cubicBezTo>
                  <a:pt x="1342837" y="837343"/>
                  <a:pt x="1218481" y="812350"/>
                  <a:pt x="1133245" y="803521"/>
                </a:cubicBezTo>
                <a:cubicBezTo>
                  <a:pt x="1051750" y="789055"/>
                  <a:pt x="1078655" y="807725"/>
                  <a:pt x="1026791" y="802701"/>
                </a:cubicBezTo>
                <a:cubicBezTo>
                  <a:pt x="1007125" y="787895"/>
                  <a:pt x="875767" y="809029"/>
                  <a:pt x="833545" y="801351"/>
                </a:cubicBezTo>
                <a:cubicBezTo>
                  <a:pt x="742331" y="828973"/>
                  <a:pt x="703084" y="801412"/>
                  <a:pt x="631576" y="801805"/>
                </a:cubicBezTo>
                <a:cubicBezTo>
                  <a:pt x="598969" y="794081"/>
                  <a:pt x="578952" y="794231"/>
                  <a:pt x="542046" y="803532"/>
                </a:cubicBezTo>
                <a:cubicBezTo>
                  <a:pt x="487002" y="800808"/>
                  <a:pt x="391655" y="785160"/>
                  <a:pt x="301314" y="785458"/>
                </a:cubicBezTo>
                <a:cubicBezTo>
                  <a:pt x="200876" y="792080"/>
                  <a:pt x="157588" y="811818"/>
                  <a:pt x="0" y="805324"/>
                </a:cubicBezTo>
                <a:lnTo>
                  <a:pt x="0" y="0"/>
                </a:lnTo>
                <a:close/>
              </a:path>
            </a:pathLst>
          </a:custGeom>
          <a:blipFill>
            <a:blip r:embed="rId2"/>
            <a:tile tx="0" ty="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4" name="Rectangle 3083">
            <a:extLst>
              <a:ext uri="{FF2B5EF4-FFF2-40B4-BE49-F238E27FC236}">
                <a16:creationId xmlns:a16="http://schemas.microsoft.com/office/drawing/2014/main" id="{04BA3935-5258-425A-B52A-BBF28BCE0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8073">
            <a:off x="4851872" y="821036"/>
            <a:ext cx="6800350" cy="5350101"/>
          </a:xfrm>
          <a:prstGeom prst="rect">
            <a:avLst/>
          </a:prstGeom>
          <a:solidFill>
            <a:srgbClr val="EFEEE9"/>
          </a:solidFill>
          <a:ln>
            <a:noFill/>
          </a:ln>
          <a:effectLst>
            <a:outerShdw blurRad="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6" name="Freeform: Shape 3085">
            <a:extLst>
              <a:ext uri="{FF2B5EF4-FFF2-40B4-BE49-F238E27FC236}">
                <a16:creationId xmlns:a16="http://schemas.microsoft.com/office/drawing/2014/main" id="{51627A44-C022-4773-A393-E948FE3F4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9121">
            <a:off x="4946130" y="900347"/>
            <a:ext cx="6591734" cy="5205656"/>
          </a:xfrm>
          <a:custGeom>
            <a:avLst/>
            <a:gdLst>
              <a:gd name="connsiteX0" fmla="*/ 6597934 w 6621845"/>
              <a:gd name="connsiteY0" fmla="*/ 155744 h 5238511"/>
              <a:gd name="connsiteX1" fmla="*/ 6619376 w 6621845"/>
              <a:gd name="connsiteY1" fmla="*/ 177681 h 5238511"/>
              <a:gd name="connsiteX2" fmla="*/ 6621845 w 6621845"/>
              <a:gd name="connsiteY2" fmla="*/ 195498 h 5238511"/>
              <a:gd name="connsiteX3" fmla="*/ 6601863 w 6621845"/>
              <a:gd name="connsiteY3" fmla="*/ 1201700 h 5238511"/>
              <a:gd name="connsiteX4" fmla="*/ 6601373 w 6621845"/>
              <a:gd name="connsiteY4" fmla="*/ 1226210 h 5238511"/>
              <a:gd name="connsiteX5" fmla="*/ 6601384 w 6621845"/>
              <a:gd name="connsiteY5" fmla="*/ 1226232 h 5238511"/>
              <a:gd name="connsiteX6" fmla="*/ 6521625 w 6621845"/>
              <a:gd name="connsiteY6" fmla="*/ 5202267 h 5238511"/>
              <a:gd name="connsiteX7" fmla="*/ 6483689 w 6621845"/>
              <a:gd name="connsiteY7" fmla="*/ 5238506 h 5238511"/>
              <a:gd name="connsiteX8" fmla="*/ 36351 w 6621845"/>
              <a:gd name="connsiteY8" fmla="*/ 5109172 h 5238511"/>
              <a:gd name="connsiteX9" fmla="*/ 5 w 6621845"/>
              <a:gd name="connsiteY9" fmla="*/ 5071442 h 5238511"/>
              <a:gd name="connsiteX10" fmla="*/ 1012 w 6621845"/>
              <a:gd name="connsiteY10" fmla="*/ 5021215 h 5238511"/>
              <a:gd name="connsiteX11" fmla="*/ 1011 w 6621845"/>
              <a:gd name="connsiteY11" fmla="*/ 5021212 h 5238511"/>
              <a:gd name="connsiteX12" fmla="*/ 100440 w 6621845"/>
              <a:gd name="connsiteY12" fmla="*/ 64666 h 5238511"/>
              <a:gd name="connsiteX13" fmla="*/ 122765 w 6621845"/>
              <a:gd name="connsiteY13" fmla="*/ 33189 h 5238511"/>
              <a:gd name="connsiteX14" fmla="*/ 604718 w 6621845"/>
              <a:gd name="connsiteY14" fmla="*/ 42857 h 5238511"/>
              <a:gd name="connsiteX15" fmla="*/ 604718 w 6621845"/>
              <a:gd name="connsiteY15" fmla="*/ 0 h 5238511"/>
              <a:gd name="connsiteX16" fmla="*/ 3117572 w 6621845"/>
              <a:gd name="connsiteY16" fmla="*/ 0 h 5238511"/>
              <a:gd name="connsiteX17" fmla="*/ 3117572 w 6621845"/>
              <a:gd name="connsiteY17" fmla="*/ 89697 h 5238511"/>
              <a:gd name="connsiteX0" fmla="*/ 6597934 w 6621845"/>
              <a:gd name="connsiteY0" fmla="*/ 155744 h 5238511"/>
              <a:gd name="connsiteX1" fmla="*/ 6619376 w 6621845"/>
              <a:gd name="connsiteY1" fmla="*/ 177681 h 5238511"/>
              <a:gd name="connsiteX2" fmla="*/ 6621845 w 6621845"/>
              <a:gd name="connsiteY2" fmla="*/ 195498 h 5238511"/>
              <a:gd name="connsiteX3" fmla="*/ 6601863 w 6621845"/>
              <a:gd name="connsiteY3" fmla="*/ 1201700 h 5238511"/>
              <a:gd name="connsiteX4" fmla="*/ 6601373 w 6621845"/>
              <a:gd name="connsiteY4" fmla="*/ 1226210 h 5238511"/>
              <a:gd name="connsiteX5" fmla="*/ 6601384 w 6621845"/>
              <a:gd name="connsiteY5" fmla="*/ 1226232 h 5238511"/>
              <a:gd name="connsiteX6" fmla="*/ 6521625 w 6621845"/>
              <a:gd name="connsiteY6" fmla="*/ 5202267 h 5238511"/>
              <a:gd name="connsiteX7" fmla="*/ 6483689 w 6621845"/>
              <a:gd name="connsiteY7" fmla="*/ 5238506 h 5238511"/>
              <a:gd name="connsiteX8" fmla="*/ 36351 w 6621845"/>
              <a:gd name="connsiteY8" fmla="*/ 5109172 h 5238511"/>
              <a:gd name="connsiteX9" fmla="*/ 5 w 6621845"/>
              <a:gd name="connsiteY9" fmla="*/ 5071442 h 5238511"/>
              <a:gd name="connsiteX10" fmla="*/ 1012 w 6621845"/>
              <a:gd name="connsiteY10" fmla="*/ 5021215 h 5238511"/>
              <a:gd name="connsiteX11" fmla="*/ 1011 w 6621845"/>
              <a:gd name="connsiteY11" fmla="*/ 5021212 h 5238511"/>
              <a:gd name="connsiteX12" fmla="*/ 100440 w 6621845"/>
              <a:gd name="connsiteY12" fmla="*/ 64666 h 5238511"/>
              <a:gd name="connsiteX13" fmla="*/ 122765 w 6621845"/>
              <a:gd name="connsiteY13" fmla="*/ 33189 h 5238511"/>
              <a:gd name="connsiteX14" fmla="*/ 604718 w 6621845"/>
              <a:gd name="connsiteY14" fmla="*/ 42857 h 5238511"/>
              <a:gd name="connsiteX15" fmla="*/ 3117572 w 6621845"/>
              <a:gd name="connsiteY15" fmla="*/ 0 h 5238511"/>
              <a:gd name="connsiteX16" fmla="*/ 3117572 w 6621845"/>
              <a:gd name="connsiteY16" fmla="*/ 89697 h 5238511"/>
              <a:gd name="connsiteX17" fmla="*/ 6597934 w 6621845"/>
              <a:gd name="connsiteY17" fmla="*/ 155744 h 5238511"/>
              <a:gd name="connsiteX0" fmla="*/ 6597934 w 6621845"/>
              <a:gd name="connsiteY0" fmla="*/ 122557 h 5205324"/>
              <a:gd name="connsiteX1" fmla="*/ 6619376 w 6621845"/>
              <a:gd name="connsiteY1" fmla="*/ 144494 h 5205324"/>
              <a:gd name="connsiteX2" fmla="*/ 6621845 w 6621845"/>
              <a:gd name="connsiteY2" fmla="*/ 162311 h 5205324"/>
              <a:gd name="connsiteX3" fmla="*/ 6601863 w 6621845"/>
              <a:gd name="connsiteY3" fmla="*/ 1168513 h 5205324"/>
              <a:gd name="connsiteX4" fmla="*/ 6601373 w 6621845"/>
              <a:gd name="connsiteY4" fmla="*/ 1193023 h 5205324"/>
              <a:gd name="connsiteX5" fmla="*/ 6601384 w 6621845"/>
              <a:gd name="connsiteY5" fmla="*/ 1193045 h 5205324"/>
              <a:gd name="connsiteX6" fmla="*/ 6521625 w 6621845"/>
              <a:gd name="connsiteY6" fmla="*/ 5169080 h 5205324"/>
              <a:gd name="connsiteX7" fmla="*/ 6483689 w 6621845"/>
              <a:gd name="connsiteY7" fmla="*/ 5205319 h 5205324"/>
              <a:gd name="connsiteX8" fmla="*/ 36351 w 6621845"/>
              <a:gd name="connsiteY8" fmla="*/ 5075985 h 5205324"/>
              <a:gd name="connsiteX9" fmla="*/ 5 w 6621845"/>
              <a:gd name="connsiteY9" fmla="*/ 5038255 h 5205324"/>
              <a:gd name="connsiteX10" fmla="*/ 1012 w 6621845"/>
              <a:gd name="connsiteY10" fmla="*/ 4988028 h 5205324"/>
              <a:gd name="connsiteX11" fmla="*/ 1011 w 6621845"/>
              <a:gd name="connsiteY11" fmla="*/ 4988025 h 5205324"/>
              <a:gd name="connsiteX12" fmla="*/ 100440 w 6621845"/>
              <a:gd name="connsiteY12" fmla="*/ 31479 h 5205324"/>
              <a:gd name="connsiteX13" fmla="*/ 122765 w 6621845"/>
              <a:gd name="connsiteY13" fmla="*/ 2 h 5205324"/>
              <a:gd name="connsiteX14" fmla="*/ 604718 w 6621845"/>
              <a:gd name="connsiteY14" fmla="*/ 9670 h 5205324"/>
              <a:gd name="connsiteX15" fmla="*/ 3117572 w 6621845"/>
              <a:gd name="connsiteY15" fmla="*/ 56510 h 5205324"/>
              <a:gd name="connsiteX16" fmla="*/ 6597934 w 6621845"/>
              <a:gd name="connsiteY16" fmla="*/ 122557 h 5205324"/>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1012 w 6621845"/>
              <a:gd name="connsiteY10" fmla="*/ 4988027 h 5205323"/>
              <a:gd name="connsiteX11" fmla="*/ 1011 w 6621845"/>
              <a:gd name="connsiteY11" fmla="*/ 4988024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1012 w 6621845"/>
              <a:gd name="connsiteY10" fmla="*/ 4988027 h 5205323"/>
              <a:gd name="connsiteX11" fmla="*/ 44388 w 6621845"/>
              <a:gd name="connsiteY11" fmla="*/ 4882987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6597934 w 6621845"/>
              <a:gd name="connsiteY0" fmla="*/ 122556 h 5205323"/>
              <a:gd name="connsiteX1" fmla="*/ 6619376 w 6621845"/>
              <a:gd name="connsiteY1" fmla="*/ 144493 h 5205323"/>
              <a:gd name="connsiteX2" fmla="*/ 6621845 w 6621845"/>
              <a:gd name="connsiteY2" fmla="*/ 162310 h 5205323"/>
              <a:gd name="connsiteX3" fmla="*/ 6601863 w 6621845"/>
              <a:gd name="connsiteY3" fmla="*/ 1168512 h 5205323"/>
              <a:gd name="connsiteX4" fmla="*/ 6601373 w 6621845"/>
              <a:gd name="connsiteY4" fmla="*/ 1193022 h 5205323"/>
              <a:gd name="connsiteX5" fmla="*/ 6601384 w 6621845"/>
              <a:gd name="connsiteY5" fmla="*/ 1193044 h 5205323"/>
              <a:gd name="connsiteX6" fmla="*/ 6521625 w 6621845"/>
              <a:gd name="connsiteY6" fmla="*/ 5169079 h 5205323"/>
              <a:gd name="connsiteX7" fmla="*/ 6483689 w 6621845"/>
              <a:gd name="connsiteY7" fmla="*/ 5205318 h 5205323"/>
              <a:gd name="connsiteX8" fmla="*/ 36351 w 6621845"/>
              <a:gd name="connsiteY8" fmla="*/ 5075984 h 5205323"/>
              <a:gd name="connsiteX9" fmla="*/ 5 w 6621845"/>
              <a:gd name="connsiteY9" fmla="*/ 5038254 h 5205323"/>
              <a:gd name="connsiteX10" fmla="*/ 30143 w 6621845"/>
              <a:gd name="connsiteY10" fmla="*/ 4946661 h 5205323"/>
              <a:gd name="connsiteX11" fmla="*/ 44388 w 6621845"/>
              <a:gd name="connsiteY11" fmla="*/ 4882987 h 5205323"/>
              <a:gd name="connsiteX12" fmla="*/ 128150 w 6621845"/>
              <a:gd name="connsiteY12" fmla="*/ 113570 h 5205323"/>
              <a:gd name="connsiteX13" fmla="*/ 122765 w 6621845"/>
              <a:gd name="connsiteY13" fmla="*/ 1 h 5205323"/>
              <a:gd name="connsiteX14" fmla="*/ 604718 w 6621845"/>
              <a:gd name="connsiteY14" fmla="*/ 9669 h 5205323"/>
              <a:gd name="connsiteX15" fmla="*/ 3117572 w 6621845"/>
              <a:gd name="connsiteY15" fmla="*/ 56509 h 5205323"/>
              <a:gd name="connsiteX16" fmla="*/ 6597934 w 6621845"/>
              <a:gd name="connsiteY16" fmla="*/ 122556 h 5205323"/>
              <a:gd name="connsiteX0" fmla="*/ 7041537 w 7065448"/>
              <a:gd name="connsiteY0" fmla="*/ 122556 h 5205323"/>
              <a:gd name="connsiteX1" fmla="*/ 7062979 w 7065448"/>
              <a:gd name="connsiteY1" fmla="*/ 144493 h 5205323"/>
              <a:gd name="connsiteX2" fmla="*/ 7065448 w 7065448"/>
              <a:gd name="connsiteY2" fmla="*/ 162310 h 5205323"/>
              <a:gd name="connsiteX3" fmla="*/ 7045466 w 7065448"/>
              <a:gd name="connsiteY3" fmla="*/ 1168512 h 5205323"/>
              <a:gd name="connsiteX4" fmla="*/ 7044976 w 7065448"/>
              <a:gd name="connsiteY4" fmla="*/ 1193022 h 5205323"/>
              <a:gd name="connsiteX5" fmla="*/ 7044987 w 7065448"/>
              <a:gd name="connsiteY5" fmla="*/ 1193044 h 5205323"/>
              <a:gd name="connsiteX6" fmla="*/ 6965228 w 7065448"/>
              <a:gd name="connsiteY6" fmla="*/ 5169079 h 5205323"/>
              <a:gd name="connsiteX7" fmla="*/ 6927292 w 7065448"/>
              <a:gd name="connsiteY7" fmla="*/ 5205318 h 5205323"/>
              <a:gd name="connsiteX8" fmla="*/ 479954 w 7065448"/>
              <a:gd name="connsiteY8" fmla="*/ 5075984 h 5205323"/>
              <a:gd name="connsiteX9" fmla="*/ 473746 w 7065448"/>
              <a:gd name="connsiteY9" fmla="*/ 4946661 h 5205323"/>
              <a:gd name="connsiteX10" fmla="*/ 487991 w 7065448"/>
              <a:gd name="connsiteY10" fmla="*/ 4882987 h 5205323"/>
              <a:gd name="connsiteX11" fmla="*/ 571753 w 7065448"/>
              <a:gd name="connsiteY11" fmla="*/ 113570 h 5205323"/>
              <a:gd name="connsiteX12" fmla="*/ 566368 w 7065448"/>
              <a:gd name="connsiteY12" fmla="*/ 1 h 5205323"/>
              <a:gd name="connsiteX13" fmla="*/ 1048321 w 7065448"/>
              <a:gd name="connsiteY13" fmla="*/ 9669 h 5205323"/>
              <a:gd name="connsiteX14" fmla="*/ 3561175 w 7065448"/>
              <a:gd name="connsiteY14" fmla="*/ 56509 h 5205323"/>
              <a:gd name="connsiteX15" fmla="*/ 7041537 w 7065448"/>
              <a:gd name="connsiteY15" fmla="*/ 122556 h 5205323"/>
              <a:gd name="connsiteX0" fmla="*/ 6584362 w 6608273"/>
              <a:gd name="connsiteY0" fmla="*/ 122556 h 5205323"/>
              <a:gd name="connsiteX1" fmla="*/ 6605804 w 6608273"/>
              <a:gd name="connsiteY1" fmla="*/ 144493 h 5205323"/>
              <a:gd name="connsiteX2" fmla="*/ 6608273 w 6608273"/>
              <a:gd name="connsiteY2" fmla="*/ 162310 h 5205323"/>
              <a:gd name="connsiteX3" fmla="*/ 6588291 w 6608273"/>
              <a:gd name="connsiteY3" fmla="*/ 1168512 h 5205323"/>
              <a:gd name="connsiteX4" fmla="*/ 6587801 w 6608273"/>
              <a:gd name="connsiteY4" fmla="*/ 1193022 h 5205323"/>
              <a:gd name="connsiteX5" fmla="*/ 6587812 w 6608273"/>
              <a:gd name="connsiteY5" fmla="*/ 1193044 h 5205323"/>
              <a:gd name="connsiteX6" fmla="*/ 6508053 w 6608273"/>
              <a:gd name="connsiteY6" fmla="*/ 5169079 h 5205323"/>
              <a:gd name="connsiteX7" fmla="*/ 6470117 w 6608273"/>
              <a:gd name="connsiteY7" fmla="*/ 5205318 h 5205323"/>
              <a:gd name="connsiteX8" fmla="*/ 22779 w 6608273"/>
              <a:gd name="connsiteY8" fmla="*/ 5075984 h 5205323"/>
              <a:gd name="connsiteX9" fmla="*/ 16571 w 6608273"/>
              <a:gd name="connsiteY9" fmla="*/ 4946661 h 5205323"/>
              <a:gd name="connsiteX10" fmla="*/ 30816 w 6608273"/>
              <a:gd name="connsiteY10" fmla="*/ 4882987 h 5205323"/>
              <a:gd name="connsiteX11" fmla="*/ 114578 w 6608273"/>
              <a:gd name="connsiteY11" fmla="*/ 113570 h 5205323"/>
              <a:gd name="connsiteX12" fmla="*/ 109193 w 6608273"/>
              <a:gd name="connsiteY12" fmla="*/ 1 h 5205323"/>
              <a:gd name="connsiteX13" fmla="*/ 591146 w 6608273"/>
              <a:gd name="connsiteY13" fmla="*/ 9669 h 5205323"/>
              <a:gd name="connsiteX14" fmla="*/ 3104000 w 6608273"/>
              <a:gd name="connsiteY14" fmla="*/ 56509 h 5205323"/>
              <a:gd name="connsiteX15" fmla="*/ 6584362 w 6608273"/>
              <a:gd name="connsiteY15" fmla="*/ 122556 h 5205323"/>
              <a:gd name="connsiteX0" fmla="*/ 6584392 w 6608303"/>
              <a:gd name="connsiteY0" fmla="*/ 122556 h 5205323"/>
              <a:gd name="connsiteX1" fmla="*/ 6605834 w 6608303"/>
              <a:gd name="connsiteY1" fmla="*/ 144493 h 5205323"/>
              <a:gd name="connsiteX2" fmla="*/ 6608303 w 6608303"/>
              <a:gd name="connsiteY2" fmla="*/ 162310 h 5205323"/>
              <a:gd name="connsiteX3" fmla="*/ 6588321 w 6608303"/>
              <a:gd name="connsiteY3" fmla="*/ 1168512 h 5205323"/>
              <a:gd name="connsiteX4" fmla="*/ 6587831 w 6608303"/>
              <a:gd name="connsiteY4" fmla="*/ 1193022 h 5205323"/>
              <a:gd name="connsiteX5" fmla="*/ 6587842 w 6608303"/>
              <a:gd name="connsiteY5" fmla="*/ 1193044 h 5205323"/>
              <a:gd name="connsiteX6" fmla="*/ 6508083 w 6608303"/>
              <a:gd name="connsiteY6" fmla="*/ 5169079 h 5205323"/>
              <a:gd name="connsiteX7" fmla="*/ 6470147 w 6608303"/>
              <a:gd name="connsiteY7" fmla="*/ 5205318 h 5205323"/>
              <a:gd name="connsiteX8" fmla="*/ 22809 w 6608303"/>
              <a:gd name="connsiteY8" fmla="*/ 5075984 h 5205323"/>
              <a:gd name="connsiteX9" fmla="*/ 16601 w 6608303"/>
              <a:gd name="connsiteY9" fmla="*/ 4946661 h 5205323"/>
              <a:gd name="connsiteX10" fmla="*/ 30846 w 6608303"/>
              <a:gd name="connsiteY10" fmla="*/ 4882987 h 5205323"/>
              <a:gd name="connsiteX11" fmla="*/ 114608 w 6608303"/>
              <a:gd name="connsiteY11" fmla="*/ 113570 h 5205323"/>
              <a:gd name="connsiteX12" fmla="*/ 109223 w 6608303"/>
              <a:gd name="connsiteY12" fmla="*/ 1 h 5205323"/>
              <a:gd name="connsiteX13" fmla="*/ 591176 w 6608303"/>
              <a:gd name="connsiteY13" fmla="*/ 9669 h 5205323"/>
              <a:gd name="connsiteX14" fmla="*/ 3104030 w 6608303"/>
              <a:gd name="connsiteY14" fmla="*/ 56509 h 5205323"/>
              <a:gd name="connsiteX15" fmla="*/ 6584392 w 6608303"/>
              <a:gd name="connsiteY15" fmla="*/ 122556 h 5205323"/>
              <a:gd name="connsiteX0" fmla="*/ 6584393 w 6608304"/>
              <a:gd name="connsiteY0" fmla="*/ 122556 h 5205323"/>
              <a:gd name="connsiteX1" fmla="*/ 6605835 w 6608304"/>
              <a:gd name="connsiteY1" fmla="*/ 144493 h 5205323"/>
              <a:gd name="connsiteX2" fmla="*/ 6608304 w 6608304"/>
              <a:gd name="connsiteY2" fmla="*/ 162310 h 5205323"/>
              <a:gd name="connsiteX3" fmla="*/ 6588322 w 6608304"/>
              <a:gd name="connsiteY3" fmla="*/ 1168512 h 5205323"/>
              <a:gd name="connsiteX4" fmla="*/ 6587832 w 6608304"/>
              <a:gd name="connsiteY4" fmla="*/ 1193022 h 5205323"/>
              <a:gd name="connsiteX5" fmla="*/ 6587843 w 6608304"/>
              <a:gd name="connsiteY5" fmla="*/ 1193044 h 5205323"/>
              <a:gd name="connsiteX6" fmla="*/ 6508084 w 6608304"/>
              <a:gd name="connsiteY6" fmla="*/ 5169079 h 5205323"/>
              <a:gd name="connsiteX7" fmla="*/ 6470148 w 6608304"/>
              <a:gd name="connsiteY7" fmla="*/ 5205318 h 5205323"/>
              <a:gd name="connsiteX8" fmla="*/ 22810 w 6608304"/>
              <a:gd name="connsiteY8" fmla="*/ 5075984 h 5205323"/>
              <a:gd name="connsiteX9" fmla="*/ 16602 w 6608304"/>
              <a:gd name="connsiteY9" fmla="*/ 4946661 h 5205323"/>
              <a:gd name="connsiteX10" fmla="*/ 30847 w 6608304"/>
              <a:gd name="connsiteY10" fmla="*/ 4882987 h 5205323"/>
              <a:gd name="connsiteX11" fmla="*/ 114609 w 6608304"/>
              <a:gd name="connsiteY11" fmla="*/ 113570 h 5205323"/>
              <a:gd name="connsiteX12" fmla="*/ 109224 w 6608304"/>
              <a:gd name="connsiteY12" fmla="*/ 1 h 5205323"/>
              <a:gd name="connsiteX13" fmla="*/ 591177 w 6608304"/>
              <a:gd name="connsiteY13" fmla="*/ 9669 h 5205323"/>
              <a:gd name="connsiteX14" fmla="*/ 3104031 w 6608304"/>
              <a:gd name="connsiteY14" fmla="*/ 56509 h 5205323"/>
              <a:gd name="connsiteX15" fmla="*/ 6584393 w 6608304"/>
              <a:gd name="connsiteY15" fmla="*/ 122556 h 5205323"/>
              <a:gd name="connsiteX0" fmla="*/ 6567823 w 6937884"/>
              <a:gd name="connsiteY0" fmla="*/ 122556 h 5210213"/>
              <a:gd name="connsiteX1" fmla="*/ 6589265 w 6937884"/>
              <a:gd name="connsiteY1" fmla="*/ 144493 h 5210213"/>
              <a:gd name="connsiteX2" fmla="*/ 6591734 w 6937884"/>
              <a:gd name="connsiteY2" fmla="*/ 162310 h 5210213"/>
              <a:gd name="connsiteX3" fmla="*/ 6571752 w 6937884"/>
              <a:gd name="connsiteY3" fmla="*/ 1168512 h 5210213"/>
              <a:gd name="connsiteX4" fmla="*/ 6571262 w 6937884"/>
              <a:gd name="connsiteY4" fmla="*/ 1193022 h 5210213"/>
              <a:gd name="connsiteX5" fmla="*/ 6571273 w 6937884"/>
              <a:gd name="connsiteY5" fmla="*/ 1193044 h 5210213"/>
              <a:gd name="connsiteX6" fmla="*/ 6491514 w 6937884"/>
              <a:gd name="connsiteY6" fmla="*/ 5169079 h 5210213"/>
              <a:gd name="connsiteX7" fmla="*/ 6453578 w 6937884"/>
              <a:gd name="connsiteY7" fmla="*/ 5205318 h 5210213"/>
              <a:gd name="connsiteX8" fmla="*/ 87448 w 6937884"/>
              <a:gd name="connsiteY8" fmla="*/ 5064339 h 5210213"/>
              <a:gd name="connsiteX9" fmla="*/ 32 w 6937884"/>
              <a:gd name="connsiteY9" fmla="*/ 4946661 h 5210213"/>
              <a:gd name="connsiteX10" fmla="*/ 14277 w 6937884"/>
              <a:gd name="connsiteY10" fmla="*/ 4882987 h 5210213"/>
              <a:gd name="connsiteX11" fmla="*/ 98039 w 6937884"/>
              <a:gd name="connsiteY11" fmla="*/ 113570 h 5210213"/>
              <a:gd name="connsiteX12" fmla="*/ 92654 w 6937884"/>
              <a:gd name="connsiteY12" fmla="*/ 1 h 5210213"/>
              <a:gd name="connsiteX13" fmla="*/ 574607 w 6937884"/>
              <a:gd name="connsiteY13" fmla="*/ 9669 h 5210213"/>
              <a:gd name="connsiteX14" fmla="*/ 3087461 w 6937884"/>
              <a:gd name="connsiteY14" fmla="*/ 56509 h 5210213"/>
              <a:gd name="connsiteX15" fmla="*/ 6567823 w 6937884"/>
              <a:gd name="connsiteY15" fmla="*/ 122556 h 5210213"/>
              <a:gd name="connsiteX0" fmla="*/ 6567823 w 6591734"/>
              <a:gd name="connsiteY0" fmla="*/ 122556 h 5207389"/>
              <a:gd name="connsiteX1" fmla="*/ 6589265 w 6591734"/>
              <a:gd name="connsiteY1" fmla="*/ 144493 h 5207389"/>
              <a:gd name="connsiteX2" fmla="*/ 6591734 w 6591734"/>
              <a:gd name="connsiteY2" fmla="*/ 162310 h 5207389"/>
              <a:gd name="connsiteX3" fmla="*/ 6571752 w 6591734"/>
              <a:gd name="connsiteY3" fmla="*/ 1168512 h 5207389"/>
              <a:gd name="connsiteX4" fmla="*/ 6571262 w 6591734"/>
              <a:gd name="connsiteY4" fmla="*/ 1193022 h 5207389"/>
              <a:gd name="connsiteX5" fmla="*/ 6571273 w 6591734"/>
              <a:gd name="connsiteY5" fmla="*/ 1193044 h 5207389"/>
              <a:gd name="connsiteX6" fmla="*/ 6491514 w 6591734"/>
              <a:gd name="connsiteY6" fmla="*/ 5169079 h 5207389"/>
              <a:gd name="connsiteX7" fmla="*/ 6453578 w 6591734"/>
              <a:gd name="connsiteY7" fmla="*/ 5205318 h 5207389"/>
              <a:gd name="connsiteX8" fmla="*/ 87448 w 6591734"/>
              <a:gd name="connsiteY8" fmla="*/ 5064339 h 5207389"/>
              <a:gd name="connsiteX9" fmla="*/ 32 w 6591734"/>
              <a:gd name="connsiteY9" fmla="*/ 4946661 h 5207389"/>
              <a:gd name="connsiteX10" fmla="*/ 14277 w 6591734"/>
              <a:gd name="connsiteY10" fmla="*/ 4882987 h 5207389"/>
              <a:gd name="connsiteX11" fmla="*/ 98039 w 6591734"/>
              <a:gd name="connsiteY11" fmla="*/ 113570 h 5207389"/>
              <a:gd name="connsiteX12" fmla="*/ 92654 w 6591734"/>
              <a:gd name="connsiteY12" fmla="*/ 1 h 5207389"/>
              <a:gd name="connsiteX13" fmla="*/ 574607 w 6591734"/>
              <a:gd name="connsiteY13" fmla="*/ 9669 h 5207389"/>
              <a:gd name="connsiteX14" fmla="*/ 3087461 w 6591734"/>
              <a:gd name="connsiteY14" fmla="*/ 56509 h 5207389"/>
              <a:gd name="connsiteX15" fmla="*/ 6567823 w 6591734"/>
              <a:gd name="connsiteY15" fmla="*/ 122556 h 5207389"/>
              <a:gd name="connsiteX0" fmla="*/ 6567823 w 6591734"/>
              <a:gd name="connsiteY0" fmla="*/ 122556 h 5205656"/>
              <a:gd name="connsiteX1" fmla="*/ 6589265 w 6591734"/>
              <a:gd name="connsiteY1" fmla="*/ 144493 h 5205656"/>
              <a:gd name="connsiteX2" fmla="*/ 6591734 w 6591734"/>
              <a:gd name="connsiteY2" fmla="*/ 162310 h 5205656"/>
              <a:gd name="connsiteX3" fmla="*/ 6571752 w 6591734"/>
              <a:gd name="connsiteY3" fmla="*/ 1168512 h 5205656"/>
              <a:gd name="connsiteX4" fmla="*/ 6571262 w 6591734"/>
              <a:gd name="connsiteY4" fmla="*/ 1193022 h 5205656"/>
              <a:gd name="connsiteX5" fmla="*/ 6571273 w 6591734"/>
              <a:gd name="connsiteY5" fmla="*/ 1193044 h 5205656"/>
              <a:gd name="connsiteX6" fmla="*/ 6491514 w 6591734"/>
              <a:gd name="connsiteY6" fmla="*/ 5169079 h 5205656"/>
              <a:gd name="connsiteX7" fmla="*/ 6453578 w 6591734"/>
              <a:gd name="connsiteY7" fmla="*/ 5205318 h 5205656"/>
              <a:gd name="connsiteX8" fmla="*/ 87448 w 6591734"/>
              <a:gd name="connsiteY8" fmla="*/ 5064339 h 5205656"/>
              <a:gd name="connsiteX9" fmla="*/ 32 w 6591734"/>
              <a:gd name="connsiteY9" fmla="*/ 4946661 h 5205656"/>
              <a:gd name="connsiteX10" fmla="*/ 14277 w 6591734"/>
              <a:gd name="connsiteY10" fmla="*/ 4882987 h 5205656"/>
              <a:gd name="connsiteX11" fmla="*/ 98039 w 6591734"/>
              <a:gd name="connsiteY11" fmla="*/ 113570 h 5205656"/>
              <a:gd name="connsiteX12" fmla="*/ 92654 w 6591734"/>
              <a:gd name="connsiteY12" fmla="*/ 1 h 5205656"/>
              <a:gd name="connsiteX13" fmla="*/ 574607 w 6591734"/>
              <a:gd name="connsiteY13" fmla="*/ 9669 h 5205656"/>
              <a:gd name="connsiteX14" fmla="*/ 3087461 w 6591734"/>
              <a:gd name="connsiteY14" fmla="*/ 56509 h 5205656"/>
              <a:gd name="connsiteX15" fmla="*/ 6567823 w 6591734"/>
              <a:gd name="connsiteY15" fmla="*/ 122556 h 520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91734" h="5205656">
                <a:moveTo>
                  <a:pt x="6567823" y="122556"/>
                </a:moveTo>
                <a:cubicBezTo>
                  <a:pt x="6580239" y="129975"/>
                  <a:pt x="6582222" y="131985"/>
                  <a:pt x="6589265" y="144493"/>
                </a:cubicBezTo>
                <a:lnTo>
                  <a:pt x="6591734" y="162310"/>
                </a:lnTo>
                <a:cubicBezTo>
                  <a:pt x="6587703" y="369196"/>
                  <a:pt x="6580519" y="730319"/>
                  <a:pt x="6571752" y="1168512"/>
                </a:cubicBezTo>
                <a:cubicBezTo>
                  <a:pt x="6571589" y="1176682"/>
                  <a:pt x="6571425" y="1184852"/>
                  <a:pt x="6571262" y="1193022"/>
                </a:cubicBezTo>
                <a:cubicBezTo>
                  <a:pt x="6571266" y="1193029"/>
                  <a:pt x="6571269" y="1193037"/>
                  <a:pt x="6571273" y="1193044"/>
                </a:cubicBezTo>
                <a:lnTo>
                  <a:pt x="6491514" y="5169079"/>
                </a:lnTo>
                <a:cubicBezTo>
                  <a:pt x="6491046" y="5189483"/>
                  <a:pt x="6510894" y="5208439"/>
                  <a:pt x="6453578" y="5205318"/>
                </a:cubicBezTo>
                <a:cubicBezTo>
                  <a:pt x="5108322" y="5132065"/>
                  <a:pt x="2209491" y="5111332"/>
                  <a:pt x="87448" y="5064339"/>
                </a:cubicBezTo>
                <a:cubicBezTo>
                  <a:pt x="40819" y="5064158"/>
                  <a:pt x="-1307" y="4978827"/>
                  <a:pt x="32" y="4946661"/>
                </a:cubicBezTo>
                <a:cubicBezTo>
                  <a:pt x="32" y="4946660"/>
                  <a:pt x="14277" y="4882988"/>
                  <a:pt x="14277" y="4882987"/>
                </a:cubicBezTo>
                <a:lnTo>
                  <a:pt x="98039" y="113570"/>
                </a:lnTo>
                <a:cubicBezTo>
                  <a:pt x="98461" y="95952"/>
                  <a:pt x="80714" y="-192"/>
                  <a:pt x="92654" y="1"/>
                </a:cubicBezTo>
                <a:lnTo>
                  <a:pt x="574607" y="9669"/>
                </a:lnTo>
                <a:lnTo>
                  <a:pt x="3087461" y="56509"/>
                </a:lnTo>
                <a:lnTo>
                  <a:pt x="6567823" y="12255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5" name="Picture 3" descr="Narrador, crítico literario, ensayista y docente, Ricardo Piglia fue uno de los escritores fundamentales de la literatura latinoamericana contemporánea.">
            <a:extLst>
              <a:ext uri="{FF2B5EF4-FFF2-40B4-BE49-F238E27FC236}">
                <a16:creationId xmlns:a16="http://schemas.microsoft.com/office/drawing/2014/main" id="{512020BE-9311-E356-17F3-0324E15C59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150339">
            <a:off x="5129482" y="1739642"/>
            <a:ext cx="6245132" cy="3512886"/>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89AFB37-1205-2653-2E0B-033AFB470947}"/>
              </a:ext>
            </a:extLst>
          </p:cNvPr>
          <p:cNvSpPr>
            <a:spLocks noGrp="1"/>
          </p:cNvSpPr>
          <p:nvPr>
            <p:ph type="title"/>
          </p:nvPr>
        </p:nvSpPr>
        <p:spPr>
          <a:xfrm>
            <a:off x="685800" y="713364"/>
            <a:ext cx="5192486" cy="1713651"/>
          </a:xfrm>
        </p:spPr>
        <p:txBody>
          <a:bodyPr anchor="ctr">
            <a:normAutofit/>
          </a:bodyPr>
          <a:lstStyle/>
          <a:p>
            <a:r>
              <a:rPr lang="es-CL" dirty="0"/>
              <a:t>Ricardo Piglia</a:t>
            </a:r>
          </a:p>
        </p:txBody>
      </p:sp>
      <p:sp>
        <p:nvSpPr>
          <p:cNvPr id="4" name="Rectangle 1">
            <a:extLst>
              <a:ext uri="{FF2B5EF4-FFF2-40B4-BE49-F238E27FC236}">
                <a16:creationId xmlns:a16="http://schemas.microsoft.com/office/drawing/2014/main" id="{B9063A5A-0D2C-7100-0AA8-EEC68B9AFEA1}"/>
              </a:ext>
            </a:extLst>
          </p:cNvPr>
          <p:cNvSpPr>
            <a:spLocks noGrp="1" noChangeArrowheads="1"/>
          </p:cNvSpPr>
          <p:nvPr>
            <p:ph idx="1"/>
          </p:nvPr>
        </p:nvSpPr>
        <p:spPr bwMode="auto">
          <a:xfrm>
            <a:off x="420412" y="2297741"/>
            <a:ext cx="3891682" cy="436431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fontScale="92500" lnSpcReduction="10000"/>
          </a:bodyPr>
          <a:lstStyle/>
          <a:p>
            <a:pPr marL="0" marR="0" lvl="0" indent="0" algn="just" defTabSz="914400" rtl="0" eaLnBrk="0" fontAlgn="base" latinLnBrk="0" hangingPunct="0">
              <a:spcBef>
                <a:spcPct val="0"/>
              </a:spcBef>
              <a:spcAft>
                <a:spcPts val="600"/>
              </a:spcAft>
              <a:buClrTx/>
              <a:buSzTx/>
              <a:buFontTx/>
              <a:buChar char="•"/>
              <a:tabLst/>
            </a:pPr>
            <a:r>
              <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Escritor, historiador, crítico y teórico literario argentino (1941–2017).</a:t>
            </a:r>
          </a:p>
          <a:p>
            <a:pPr marL="0" marR="0" lvl="0" indent="0" algn="just" defTabSz="914400" rtl="0" eaLnBrk="0" fontAlgn="base" latinLnBrk="0" hangingPunct="0">
              <a:spcBef>
                <a:spcPct val="0"/>
              </a:spcBef>
              <a:spcAft>
                <a:spcPts val="600"/>
              </a:spcAft>
              <a:buClrTx/>
              <a:buSzTx/>
              <a:buFontTx/>
              <a:buChar char="•"/>
              <a:tabLst/>
            </a:pPr>
            <a:r>
              <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Uno de los intelectuales más influyentes del siglo XX en Hispanoamérica.</a:t>
            </a:r>
          </a:p>
          <a:p>
            <a:pPr marL="0" marR="0" lvl="0" indent="0" algn="just" defTabSz="914400" rtl="0" eaLnBrk="0" fontAlgn="base" latinLnBrk="0" hangingPunct="0">
              <a:spcBef>
                <a:spcPct val="0"/>
              </a:spcBef>
              <a:spcAft>
                <a:spcPts val="600"/>
              </a:spcAft>
              <a:buClrTx/>
              <a:buSzTx/>
              <a:buFontTx/>
              <a:buChar char="•"/>
              <a:tabLst/>
            </a:pPr>
            <a:r>
              <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Obras destacadas: Respiración </a:t>
            </a:r>
            <a:r>
              <a:rPr kumimoji="0" lang="es-CL" altLang="es-CL"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Artificial</a:t>
            </a:r>
            <a:r>
              <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Plata quemada</a:t>
            </a:r>
            <a:r>
              <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La ciudad ausente</a:t>
            </a:r>
            <a:r>
              <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
            </a:r>
          </a:p>
          <a:p>
            <a:pPr marL="0" marR="0" lvl="0" indent="0" algn="just" defTabSz="914400" rtl="0" eaLnBrk="0" fontAlgn="base" latinLnBrk="0" hangingPunct="0">
              <a:spcBef>
                <a:spcPct val="0"/>
              </a:spcBef>
              <a:spcAft>
                <a:spcPts val="600"/>
              </a:spcAft>
              <a:buClrTx/>
              <a:buSzTx/>
              <a:buNone/>
              <a:tabLst/>
            </a:pPr>
            <a:r>
              <a:rPr lang="es-MX" sz="1800" b="0" i="0" dirty="0">
                <a:effectLst/>
                <a:latin typeface="Calibri" panose="020F0502020204030204" pitchFamily="34" charset="0"/>
                <a:ea typeface="Calibri" panose="020F0502020204030204" pitchFamily="34" charset="0"/>
                <a:cs typeface="Calibri" panose="020F0502020204030204" pitchFamily="34" charset="0"/>
              </a:rPr>
              <a:t> “Después de trabajar un verano como cartero … emprendió el viaje hacia la ciudad de La Plata, a sesenta kilómetros de la capital argentina, no para transformarse en escritor, sino para estudiar historia. Terminó la carrera en cinco años y, durante todo ese tiempo, publicó ensayos y cuentos en revistas”</a:t>
            </a:r>
            <a:endParaRPr lang="es-CL" altLang="es-CL"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7725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F2EB764E-4EF9-4AB3-9ACB-6FFF21C3E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04799CC4-1233-EEF6-CF2C-FC17AB2CFBD1}"/>
              </a:ext>
            </a:extLst>
          </p:cNvPr>
          <p:cNvSpPr>
            <a:spLocks noGrp="1"/>
          </p:cNvSpPr>
          <p:nvPr>
            <p:ph idx="1"/>
          </p:nvPr>
        </p:nvSpPr>
        <p:spPr>
          <a:xfrm>
            <a:off x="1015662" y="133388"/>
            <a:ext cx="5432880" cy="5540830"/>
          </a:xfrm>
        </p:spPr>
        <p:txBody>
          <a:bodyPr anchor="ctr">
            <a:normAutofit/>
          </a:bodyPr>
          <a:lstStyle/>
          <a:p>
            <a:pPr marL="0" indent="0" algn="just">
              <a:buNone/>
            </a:pPr>
            <a:r>
              <a:rPr lang="es-MX" sz="2000" b="0" i="0" u="none" strike="noStrike" baseline="0" dirty="0">
                <a:latin typeface="Calibri" panose="020F0502020204030204" pitchFamily="34" charset="0"/>
                <a:ea typeface="Calibri" panose="020F0502020204030204" pitchFamily="34" charset="0"/>
                <a:cs typeface="Calibri" panose="020F0502020204030204" pitchFamily="34" charset="0"/>
              </a:rPr>
              <a:t>La labor crítica de Piglia y su estatuto de escritor de ficción no son dos tareas diferentes, en tanto </a:t>
            </a:r>
            <a:r>
              <a:rPr lang="es-MX" sz="2000" b="0" i="0" u="none" strike="noStrike" baseline="0" dirty="0">
                <a:solidFill>
                  <a:srgbClr val="FFC000"/>
                </a:solidFill>
                <a:latin typeface="Calibri" panose="020F0502020204030204" pitchFamily="34" charset="0"/>
                <a:ea typeface="Calibri" panose="020F0502020204030204" pitchFamily="34" charset="0"/>
                <a:cs typeface="Calibri" panose="020F0502020204030204" pitchFamily="34" charset="0"/>
              </a:rPr>
              <a:t>uno de los principales rasgos de su obra es el de fusionar ambos tipos de escritura en textos cuya frontera genérica se vuelve difícil de señalar.</a:t>
            </a:r>
            <a:r>
              <a:rPr lang="es-MX" sz="2000"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s-MX" sz="2000" b="0" i="1" u="none" strike="noStrike" baseline="0" dirty="0">
                <a:latin typeface="Calibri" panose="020F0502020204030204" pitchFamily="34" charset="0"/>
                <a:ea typeface="Calibri" panose="020F0502020204030204" pitchFamily="34" charset="0"/>
                <a:cs typeface="Calibri" panose="020F0502020204030204" pitchFamily="34" charset="0"/>
              </a:rPr>
              <a:t>Respiración artificial </a:t>
            </a:r>
            <a:r>
              <a:rPr lang="es-MX" sz="2000" b="0" i="0" u="none" strike="noStrike" baseline="0" dirty="0">
                <a:latin typeface="Calibri" panose="020F0502020204030204" pitchFamily="34" charset="0"/>
                <a:ea typeface="Calibri" panose="020F0502020204030204" pitchFamily="34" charset="0"/>
                <a:cs typeface="Calibri" panose="020F0502020204030204" pitchFamily="34" charset="0"/>
              </a:rPr>
              <a:t>es un ejemplo privilegiado de esta función: se trata de una novela, pero es también un trabajo de crítica, en el que se exponen algunas de las tesis principales de Piglia respecto a la tradición literaria y al canon </a:t>
            </a:r>
            <a:r>
              <a:rPr lang="es-CL" sz="2000" b="0" i="0" u="none" strike="noStrike" baseline="0" dirty="0">
                <a:latin typeface="Calibri" panose="020F0502020204030204" pitchFamily="34" charset="0"/>
                <a:ea typeface="Calibri" panose="020F0502020204030204" pitchFamily="34" charset="0"/>
                <a:cs typeface="Calibri" panose="020F0502020204030204" pitchFamily="34" charset="0"/>
              </a:rPr>
              <a:t>argentino, así como también acerca de la representación de la realidad histórica y la escritura.</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23D9D407-72FD-6B02-EC3E-396C2702CBD9}"/>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D3D27CB3-A194-4D33-8FF6-0B71CA5A3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19D0E688-E23E-43B0-9C68-AE7A86343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16A81337-D121-4D4C-AF57-21F875DFB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95952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84F899-315E-A9E7-3BE9-9ED8F99F162F}"/>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8EE4FDCB-19B2-0561-E944-A95FBE31C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08E68D6E-D35E-5F38-0137-B25349784A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9321E55D-DCC4-ECC1-7111-BDC1C3173716}"/>
              </a:ext>
            </a:extLst>
          </p:cNvPr>
          <p:cNvSpPr>
            <a:spLocks noGrp="1"/>
          </p:cNvSpPr>
          <p:nvPr>
            <p:ph idx="1"/>
          </p:nvPr>
        </p:nvSpPr>
        <p:spPr>
          <a:xfrm>
            <a:off x="336025" y="538692"/>
            <a:ext cx="6112517" cy="5135525"/>
          </a:xfrm>
        </p:spPr>
        <p:txBody>
          <a:bodyPr anchor="ctr">
            <a:normAutofit fontScale="92500" lnSpcReduction="10000"/>
          </a:bodyPr>
          <a:lstStyle/>
          <a:p>
            <a:pPr marL="0" indent="0" algn="ctr">
              <a:buNone/>
            </a:pPr>
            <a:r>
              <a:rPr lang="es-CL" sz="2600" b="1" dirty="0">
                <a:solidFill>
                  <a:srgbClr val="FFC000"/>
                </a:solidFill>
                <a:latin typeface="Calibri" panose="020F0502020204030204" pitchFamily="34" charset="0"/>
                <a:ea typeface="Calibri" panose="020F0502020204030204" pitchFamily="34" charset="0"/>
                <a:cs typeface="Calibri" panose="020F0502020204030204" pitchFamily="34" charset="0"/>
              </a:rPr>
              <a:t>¿QUÉ ES RESPIRACIÓN ARTIFICIAL?</a:t>
            </a:r>
            <a:endParaRPr lang="es-CL" sz="2200" b="1"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r>
              <a:rPr lang="es-CL" sz="2200" dirty="0">
                <a:latin typeface="Calibri" panose="020F0502020204030204" pitchFamily="34" charset="0"/>
                <a:ea typeface="Calibri" panose="020F0502020204030204" pitchFamily="34" charset="0"/>
                <a:cs typeface="Calibri" panose="020F0502020204030204" pitchFamily="34" charset="0"/>
              </a:rPr>
              <a:t>Un artefacto literario: novela epistolar y ensayística</a:t>
            </a:r>
          </a:p>
          <a:p>
            <a:r>
              <a:rPr lang="es-CL" sz="2200" dirty="0">
                <a:latin typeface="Calibri" panose="020F0502020204030204" pitchFamily="34" charset="0"/>
                <a:ea typeface="Calibri" panose="020F0502020204030204" pitchFamily="34" charset="0"/>
                <a:cs typeface="Calibri" panose="020F0502020204030204" pitchFamily="34" charset="0"/>
              </a:rPr>
              <a:t>¿Novela epistolar en tiempos del teléfono?</a:t>
            </a:r>
          </a:p>
          <a:p>
            <a:r>
              <a:rPr kumimoji="0" lang="es-CL" altLang="es-CL" sz="2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Publicada en 1980, en plena dictadura militar argentina.</a:t>
            </a:r>
          </a:p>
          <a:p>
            <a:r>
              <a:rPr kumimoji="0" lang="es-CL" altLang="es-CL" sz="2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Obra escrita en clave alegórica para evadir la censura. No contar la dictadura pero contar sus efectos</a:t>
            </a:r>
          </a:p>
          <a:p>
            <a:r>
              <a:rPr kumimoji="0" lang="es-CL" altLang="es-CL" sz="2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Se inserta en el contexto del “</a:t>
            </a:r>
            <a:r>
              <a:rPr kumimoji="0" lang="es-CL" altLang="es-CL" sz="22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inxilio</a:t>
            </a:r>
            <a:r>
              <a:rPr kumimoji="0" lang="es-CL" altLang="es-CL" sz="2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escritores que no se exilian físicamente, pero viven un exilio interior</a:t>
            </a:r>
            <a:endParaRPr kumimoji="0" lang="es-CL" altLang="es-CL" sz="22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r>
              <a:rPr lang="es-MX" sz="2200" b="0" dirty="0">
                <a:effectLst/>
                <a:latin typeface="Calibri" panose="020F0502020204030204" pitchFamily="34" charset="0"/>
                <a:ea typeface="Calibri" panose="020F0502020204030204" pitchFamily="34" charset="0"/>
                <a:cs typeface="Calibri" panose="020F0502020204030204" pitchFamily="34" charset="0"/>
              </a:rPr>
              <a:t>Es</a:t>
            </a:r>
            <a:r>
              <a:rPr lang="es-MX" sz="2200" b="0" i="0" dirty="0">
                <a:effectLst/>
                <a:latin typeface="Calibri" panose="020F0502020204030204" pitchFamily="34" charset="0"/>
                <a:ea typeface="Calibri" panose="020F0502020204030204" pitchFamily="34" charset="0"/>
                <a:cs typeface="Calibri" panose="020F0502020204030204" pitchFamily="34" charset="0"/>
              </a:rPr>
              <a:t> una novela hecha de citas, alusiones y referencias a otros textos, recursos con los que cuestiona la relación de la literatura con la realidad.</a:t>
            </a:r>
            <a:endParaRPr lang="es-CL" sz="2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1800"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725FC453-A707-6E08-33E6-283C6CE899F4}"/>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B349E9F1-587F-2196-6F34-D204FAB5F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728C5592-CC3B-39C0-AB27-27939DEB4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E4F9C34C-B967-E1D4-EE4D-02864FBD1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1414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3FBDCA-62BC-5C80-E9FF-BEA8989A3014}"/>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73546F1A-A4A0-281C-7499-7AD54D6FE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22E131E5-33FA-DC58-2463-BE8DA5839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B8F0831A-D3E7-E52C-5102-B609B28DDDDA}"/>
              </a:ext>
            </a:extLst>
          </p:cNvPr>
          <p:cNvSpPr>
            <a:spLocks noGrp="1"/>
          </p:cNvSpPr>
          <p:nvPr>
            <p:ph idx="1"/>
          </p:nvPr>
        </p:nvSpPr>
        <p:spPr>
          <a:xfrm>
            <a:off x="762677" y="133388"/>
            <a:ext cx="5685865" cy="5540830"/>
          </a:xfrm>
        </p:spPr>
        <p:txBody>
          <a:bodyPr anchor="ctr">
            <a:normAutofit fontScale="70000" lnSpcReduction="20000"/>
          </a:bodyPr>
          <a:lstStyle/>
          <a:p>
            <a:pPr marL="0" indent="0" algn="just">
              <a:buNone/>
            </a:pPr>
            <a:r>
              <a:rPr lang="es-MX" sz="2400" dirty="0">
                <a:latin typeface="verdana" panose="020B0604030504040204" pitchFamily="34" charset="0"/>
              </a:rPr>
              <a:t>E</a:t>
            </a:r>
            <a:r>
              <a:rPr lang="es-MX" sz="2400" b="0" i="0" dirty="0">
                <a:effectLst/>
                <a:latin typeface="verdana" panose="020B0604030504040204" pitchFamily="34" charset="0"/>
              </a:rPr>
              <a:t>n </a:t>
            </a:r>
            <a:r>
              <a:rPr lang="es-MX" sz="2400" b="0" i="1" dirty="0">
                <a:effectLst/>
                <a:latin typeface="verdana" panose="020B0604030504040204" pitchFamily="34" charset="0"/>
              </a:rPr>
              <a:t>Respiración artificial</a:t>
            </a:r>
            <a:r>
              <a:rPr lang="es-MX" sz="2400" b="0" i="0" dirty="0">
                <a:effectLst/>
                <a:latin typeface="verdana" panose="020B0604030504040204" pitchFamily="34" charset="0"/>
              </a:rPr>
              <a:t> se dan cita una gran variedad de temas tales como la identidad personal, la escritura, la verdad y la mentira, entre otros más. La novela de Piglia, publicada en 1980, se configura a partir de la confluencia de diversos </a:t>
            </a:r>
            <a:r>
              <a:rPr lang="es-MX" sz="2400" b="0" i="0" dirty="0" err="1">
                <a:effectLst/>
                <a:latin typeface="verdana" panose="020B0604030504040204" pitchFamily="34" charset="0"/>
              </a:rPr>
              <a:t>intertextos</a:t>
            </a:r>
            <a:r>
              <a:rPr lang="es-MX" sz="2400" b="0" i="0" dirty="0">
                <a:effectLst/>
                <a:latin typeface="verdana" panose="020B0604030504040204" pitchFamily="34" charset="0"/>
              </a:rPr>
              <a:t>, a la manera de un collage compuesto por cartas, conversaciones, anotaciones al azar, papeles personales y resúmenes de teorías de temas diversos; no obstante, quizá el asunto central, como lo sugiere su reiterada mención en esta novela, </a:t>
            </a:r>
            <a:r>
              <a:rPr lang="es-MX" sz="2400" b="0" i="0" dirty="0">
                <a:solidFill>
                  <a:srgbClr val="FFC000"/>
                </a:solidFill>
                <a:effectLst/>
                <a:latin typeface="verdana" panose="020B0604030504040204" pitchFamily="34" charset="0"/>
              </a:rPr>
              <a:t>es el de la relación entre la literatura y la realidad, que es lo mismo que preguntar acerca del valor representacional que posee la literatura.</a:t>
            </a:r>
            <a:r>
              <a:rPr lang="es-MX" sz="2400" b="0" i="0" dirty="0">
                <a:effectLst/>
                <a:latin typeface="verdana" panose="020B0604030504040204" pitchFamily="34" charset="0"/>
              </a:rPr>
              <a:t> Así, la interrogante expuesta constantemente pareciera sintetizar la problemática literaria de la que se ocupa esta obra: “¿cómo narrar los hechos reales?”</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3C0DCEBA-BBDD-1331-CF71-997E3B006A3B}"/>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542A8147-4CED-3460-56D2-5C84B665D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28337C83-CC77-FC01-6A91-0D95B0943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60632FBE-E3DE-CF13-79D0-3FEFDA5DA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5949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D2007A-3116-8EA1-30AD-19076E8FA9ED}"/>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5B9D773A-EEE8-5CA2-1F3C-2C86BB1B6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4C487B8B-B25B-0467-9D09-FAC19E0C6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7798A4FC-3533-03D2-C912-2C5D59ACA729}"/>
              </a:ext>
            </a:extLst>
          </p:cNvPr>
          <p:cNvSpPr>
            <a:spLocks noGrp="1"/>
          </p:cNvSpPr>
          <p:nvPr>
            <p:ph idx="1"/>
          </p:nvPr>
        </p:nvSpPr>
        <p:spPr>
          <a:xfrm>
            <a:off x="762677" y="133388"/>
            <a:ext cx="5685865" cy="5540830"/>
          </a:xfrm>
        </p:spPr>
        <p:txBody>
          <a:bodyPr anchor="ctr">
            <a:normAutofit fontScale="92500" lnSpcReduction="10000"/>
          </a:bodyPr>
          <a:lstStyle/>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La tesis de que todo relato es una aproximación a la realidad es expuesta constantemente en Respiración artificial, y, en su forma más radical, se presenta como una estrategia por la cual la novela problematiza la correspondencia entre lo narrado y lo vivido: </a:t>
            </a:r>
          </a:p>
          <a:p>
            <a:pPr marL="0" indent="0" algn="just">
              <a:buNone/>
            </a:pPr>
            <a:endParaRPr lang="es-MX" sz="2000" dirty="0">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“Ya no hay experiencia (¿la había en el siglo XIX?), sólo hay ilusiones. Todos nos inventamos historias diversas (que en el fondo son siempre la misma), para imaginar que nos ha pasado algo en la vida. Una historia o una serie de historias inventadas que al final son lo único que realmente hemos vivido. Historias que uno mismo se cuenta para imaginarse que tiene experiencias o que en la vida nos ha sucedido algo que tiene sentido. Pero ¿quién puede asegurar que el orden del relato es el orden de la vida?”</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28783614-28C6-60D0-2DB5-227ECE54A45E}"/>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C7B7BB78-8B71-4780-41BF-F0C33C97B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3CFAF52A-C546-0E06-5F43-602F21215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4946FA60-7871-650D-541F-41EFE53E2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02010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9096B8-4CDE-6EE5-801A-8819F4A6F85B}"/>
            </a:ext>
          </a:extLst>
        </p:cNvPr>
        <p:cNvGrpSpPr/>
        <p:nvPr/>
      </p:nvGrpSpPr>
      <p:grpSpPr>
        <a:xfrm>
          <a:off x="0" y="0"/>
          <a:ext cx="0" cy="0"/>
          <a:chOff x="0" y="0"/>
          <a:chExt cx="0" cy="0"/>
        </a:xfrm>
      </p:grpSpPr>
      <p:sp useBgFill="1">
        <p:nvSpPr>
          <p:cNvPr id="2070" name="Rectangle 2069">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Freeform: Shape 2071">
            <a:extLst>
              <a:ext uri="{FF2B5EF4-FFF2-40B4-BE49-F238E27FC236}">
                <a16:creationId xmlns:a16="http://schemas.microsoft.com/office/drawing/2014/main" id="{F2EB764E-4EF9-4AB3-9ACB-6FFF21C3E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55A2B77E-08A8-ED27-E167-668F87DF7D19}"/>
              </a:ext>
            </a:extLst>
          </p:cNvPr>
          <p:cNvSpPr>
            <a:spLocks noGrp="1"/>
          </p:cNvSpPr>
          <p:nvPr>
            <p:ph idx="1"/>
          </p:nvPr>
        </p:nvSpPr>
        <p:spPr>
          <a:xfrm>
            <a:off x="0" y="1"/>
            <a:ext cx="7416258" cy="6324600"/>
          </a:xfrm>
        </p:spPr>
        <p:txBody>
          <a:bodyPr anchor="ctr">
            <a:normAutofit/>
          </a:bodyPr>
          <a:lstStyle/>
          <a:p>
            <a:pPr marL="0" indent="0">
              <a:lnSpc>
                <a:spcPct val="110000"/>
              </a:lnSpc>
              <a:buNone/>
            </a:pPr>
            <a:r>
              <a:rPr lang="es-MX" sz="2000" b="1" dirty="0">
                <a:solidFill>
                  <a:srgbClr val="FFC000"/>
                </a:solidFill>
                <a:latin typeface="Calibri" panose="020F0502020204030204" pitchFamily="34" charset="0"/>
                <a:ea typeface="Calibri" panose="020F0502020204030204" pitchFamily="34" charset="0"/>
                <a:cs typeface="Calibri" panose="020F0502020204030204" pitchFamily="34" charset="0"/>
              </a:rPr>
              <a:t>¿HAY </a:t>
            </a:r>
            <a:r>
              <a:rPr lang="es-MX" sz="2000" b="1" u="sng" dirty="0">
                <a:solidFill>
                  <a:srgbClr val="FFC000"/>
                </a:solidFill>
                <a:latin typeface="Calibri" panose="020F0502020204030204" pitchFamily="34" charset="0"/>
                <a:ea typeface="Calibri" panose="020F0502020204030204" pitchFamily="34" charset="0"/>
                <a:cs typeface="Calibri" panose="020F0502020204030204" pitchFamily="34" charset="0"/>
              </a:rPr>
              <a:t>UNA</a:t>
            </a:r>
            <a:r>
              <a:rPr lang="es-MX" sz="2000" b="1" dirty="0">
                <a:solidFill>
                  <a:srgbClr val="FFC000"/>
                </a:solidFill>
                <a:latin typeface="Calibri" panose="020F0502020204030204" pitchFamily="34" charset="0"/>
                <a:ea typeface="Calibri" panose="020F0502020204030204" pitchFamily="34" charset="0"/>
                <a:cs typeface="Calibri" panose="020F0502020204030204" pitchFamily="34" charset="0"/>
              </a:rPr>
              <a:t> HISTORIA?</a:t>
            </a:r>
          </a:p>
          <a:p>
            <a:pPr marL="0" indent="0">
              <a:lnSpc>
                <a:spcPct val="110000"/>
              </a:lnSpc>
              <a:buNone/>
            </a:pPr>
            <a:r>
              <a:rPr lang="es-MX" sz="2000" b="0" i="0" dirty="0">
                <a:effectLst/>
                <a:latin typeface="Calibri" panose="020F0502020204030204" pitchFamily="34" charset="0"/>
                <a:ea typeface="Calibri" panose="020F0502020204030204" pitchFamily="34" charset="0"/>
                <a:cs typeface="Calibri" panose="020F0502020204030204" pitchFamily="34" charset="0"/>
              </a:rPr>
              <a:t>«¿Hay una historia?». Toda la novela es una interpelación a las voces que construyen la historia, y en esta interpelación Piglia interpone el presente, demostrando que todo fluir histórico, toda historia afecta el presente, y que toda lectura de la historia se hace desde el presente.</a:t>
            </a:r>
            <a:endParaRPr lang="es-MX" sz="2000"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r>
              <a:rPr lang="es-MX" sz="2000" b="0" i="0" dirty="0">
                <a:effectLst/>
                <a:latin typeface="Calibri" panose="020F0502020204030204" pitchFamily="34" charset="0"/>
                <a:ea typeface="Calibri" panose="020F0502020204030204" pitchFamily="34" charset="0"/>
                <a:cs typeface="Calibri" panose="020F0502020204030204" pitchFamily="34" charset="0"/>
              </a:rPr>
              <a:t>La forma particular de relacionar la historia, la literatura y la ficción, se debe en gran parte, a la profesión de Piglia, quien señala en varias ocasiones que optó por estudiar Historia y no Letras, a pesar de su interés en ser escritor. La respuesta a esta paradójica cuestión es que “la carrera de Letras tiende a </a:t>
            </a:r>
            <a:r>
              <a:rPr lang="es-MX" sz="2000" b="0" dirty="0">
                <a:effectLst/>
                <a:latin typeface="Calibri" panose="020F0502020204030204" pitchFamily="34" charset="0"/>
                <a:ea typeface="Calibri" panose="020F0502020204030204" pitchFamily="34" charset="0"/>
                <a:cs typeface="Calibri" panose="020F0502020204030204" pitchFamily="34" charset="0"/>
              </a:rPr>
              <a:t>centrar</a:t>
            </a:r>
            <a:r>
              <a:rPr lang="es-MX" sz="2000" b="0" i="0" dirty="0">
                <a:effectLst/>
                <a:latin typeface="Calibri" panose="020F0502020204030204" pitchFamily="34" charset="0"/>
                <a:ea typeface="Calibri" panose="020F0502020204030204" pitchFamily="34" charset="0"/>
                <a:cs typeface="Calibri" panose="020F0502020204030204" pitchFamily="34" charset="0"/>
              </a:rPr>
              <a:t> demasiado, diría yo, produce </a:t>
            </a:r>
            <a:r>
              <a:rPr lang="es-MX" sz="2000" b="0" i="1" dirty="0">
                <a:effectLst/>
                <a:latin typeface="Calibri" panose="020F0502020204030204" pitchFamily="34" charset="0"/>
                <a:ea typeface="Calibri" panose="020F0502020204030204" pitchFamily="34" charset="0"/>
                <a:cs typeface="Calibri" panose="020F0502020204030204" pitchFamily="34" charset="0"/>
              </a:rPr>
              <a:t>la ilusión de que la literatura está clasificada y ordenada</a:t>
            </a:r>
            <a:r>
              <a:rPr lang="es-MX" sz="2000" b="0" i="0" dirty="0">
                <a:effectLst/>
                <a:latin typeface="Calibri" panose="020F0502020204030204" pitchFamily="34" charset="0"/>
                <a:ea typeface="Calibri" panose="020F0502020204030204" pitchFamily="34" charset="0"/>
                <a:cs typeface="Calibri" panose="020F0502020204030204" pitchFamily="34" charset="0"/>
              </a:rPr>
              <a:t>”. El escritor de literatura se siente más cómodo con la historia, y dice, “la historia me permitía mantener </a:t>
            </a:r>
            <a:r>
              <a:rPr lang="es-MX" sz="2000" b="0" i="1" dirty="0">
                <a:effectLst/>
                <a:latin typeface="Calibri" panose="020F0502020204030204" pitchFamily="34" charset="0"/>
                <a:ea typeface="Calibri" panose="020F0502020204030204" pitchFamily="34" charset="0"/>
                <a:cs typeface="Calibri" panose="020F0502020204030204" pitchFamily="34" charset="0"/>
              </a:rPr>
              <a:t>esa relación de distancia y de cercanía con la literatura</a:t>
            </a:r>
            <a:r>
              <a:rPr lang="es-MX" sz="2000" b="0" i="0" dirty="0">
                <a:effectLst/>
                <a:latin typeface="Calibri" panose="020F0502020204030204" pitchFamily="34" charset="0"/>
                <a:ea typeface="Calibri" panose="020F0502020204030204" pitchFamily="34" charset="0"/>
                <a:cs typeface="Calibri" panose="020F0502020204030204" pitchFamily="34" charset="0"/>
              </a:rPr>
              <a:t> que yo andaba buscando. Un historiador es lo más parecido que conozco a un novelista”.</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3DA1B3E1-56CE-C2A9-3ED7-BDF36DF690E1}"/>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74" name="Freeform: Shape 2073">
            <a:extLst>
              <a:ext uri="{FF2B5EF4-FFF2-40B4-BE49-F238E27FC236}">
                <a16:creationId xmlns:a16="http://schemas.microsoft.com/office/drawing/2014/main" id="{D3D27CB3-A194-4D33-8FF6-0B71CA5A3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Freeform: Shape 2075">
            <a:extLst>
              <a:ext uri="{FF2B5EF4-FFF2-40B4-BE49-F238E27FC236}">
                <a16:creationId xmlns:a16="http://schemas.microsoft.com/office/drawing/2014/main" id="{19D0E688-E23E-43B0-9C68-AE7A86343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78" name="Freeform: Shape 2077">
            <a:extLst>
              <a:ext uri="{FF2B5EF4-FFF2-40B4-BE49-F238E27FC236}">
                <a16:creationId xmlns:a16="http://schemas.microsoft.com/office/drawing/2014/main" id="{16A81337-D121-4D4C-AF57-21F875DFB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62534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847F03-BD09-26F3-1E86-875ECAAF186E}"/>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9CEF5F03-8AA2-ABC4-9A7B-DC05499B8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640C1635-B3EA-5C38-0DE4-9AF39B7E30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9B665A74-6693-797D-A843-D63B3176A1F0}"/>
              </a:ext>
            </a:extLst>
          </p:cNvPr>
          <p:cNvSpPr>
            <a:spLocks noGrp="1"/>
          </p:cNvSpPr>
          <p:nvPr>
            <p:ph idx="1"/>
          </p:nvPr>
        </p:nvSpPr>
        <p:spPr>
          <a:xfrm>
            <a:off x="1015662" y="133388"/>
            <a:ext cx="5432880" cy="5540830"/>
          </a:xfrm>
        </p:spPr>
        <p:txBody>
          <a:bodyPr anchor="ctr">
            <a:normAutofit/>
          </a:bodyPr>
          <a:lstStyle/>
          <a:p>
            <a:pPr marL="0" indent="0">
              <a:buNone/>
            </a:pPr>
            <a:r>
              <a:rPr lang="es-MX" sz="2400" dirty="0">
                <a:solidFill>
                  <a:srgbClr val="FFC000"/>
                </a:solidFill>
                <a:latin typeface="Calibri" panose="020F0502020204030204" pitchFamily="34" charset="0"/>
                <a:ea typeface="Calibri" panose="020F0502020204030204" pitchFamily="34" charset="0"/>
                <a:cs typeface="Calibri" panose="020F0502020204030204" pitchFamily="34" charset="0"/>
              </a:rPr>
              <a:t>TRAMA, SI ES QUE SE PUEDE HABLAR DE UNA…</a:t>
            </a:r>
            <a:endParaRPr lang="es-MX" sz="24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Emilio Renzi, joven escritor (alter-ego de Piglia), mantiene correspondencia con su tío Marcelo Maggi.</a:t>
            </a:r>
          </a:p>
          <a:p>
            <a:pPr>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A través de cartas y documentos, reconstruyen la historia de Enrique Ossorio, figura del siglo XIX.</a:t>
            </a:r>
          </a:p>
          <a:p>
            <a:pPr>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Diálogo entre el pasado histórico y el presente dictatorial argentino.</a:t>
            </a:r>
          </a:p>
          <a:p>
            <a:pPr marL="0" indent="0">
              <a:buNone/>
            </a:pPr>
            <a:endParaRPr lang="es-CL" sz="1800" dirty="0"/>
          </a:p>
        </p:txBody>
      </p:sp>
      <p:pic>
        <p:nvPicPr>
          <p:cNvPr id="2052" name="Picture 4">
            <a:extLst>
              <a:ext uri="{FF2B5EF4-FFF2-40B4-BE49-F238E27FC236}">
                <a16:creationId xmlns:a16="http://schemas.microsoft.com/office/drawing/2014/main" id="{1EB8E730-098F-8662-EB80-E19CEBF6E29F}"/>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14F01351-E5A8-FB58-0813-F030EB116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6FB500F0-7204-9E1A-4AAB-1722D4BFD7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33299671-2BF9-068F-3F21-A3479097EC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63141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303706-315D-6326-C5D6-DD1EA50A09A6}"/>
            </a:ext>
          </a:extLst>
        </p:cNvPr>
        <p:cNvGrpSpPr/>
        <p:nvPr/>
      </p:nvGrpSpPr>
      <p:grpSpPr>
        <a:xfrm>
          <a:off x="0" y="0"/>
          <a:ext cx="0" cy="0"/>
          <a:chOff x="0" y="0"/>
          <a:chExt cx="0" cy="0"/>
        </a:xfrm>
      </p:grpSpPr>
      <p:sp useBgFill="1">
        <p:nvSpPr>
          <p:cNvPr id="11273" name="Rectangle 11272">
            <a:extLst>
              <a:ext uri="{FF2B5EF4-FFF2-40B4-BE49-F238E27FC236}">
                <a16:creationId xmlns:a16="http://schemas.microsoft.com/office/drawing/2014/main" id="{68040078-E66A-4749-A36C-D07BD10F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5" name="Freeform: Shape 11274">
            <a:extLst>
              <a:ext uri="{FF2B5EF4-FFF2-40B4-BE49-F238E27FC236}">
                <a16:creationId xmlns:a16="http://schemas.microsoft.com/office/drawing/2014/main" id="{DA61E96A-CA26-48B7-A3DC-05AAA57EF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506199" cy="1858154"/>
          </a:xfrm>
          <a:custGeom>
            <a:avLst/>
            <a:gdLst>
              <a:gd name="connsiteX0" fmla="*/ 0 w 9288370"/>
              <a:gd name="connsiteY0" fmla="*/ 1858154 h 1858154"/>
              <a:gd name="connsiteX1" fmla="*/ 1049 w 9288370"/>
              <a:gd name="connsiteY1" fmla="*/ 1857909 h 1858154"/>
              <a:gd name="connsiteX2" fmla="*/ 370426 w 9288370"/>
              <a:gd name="connsiteY2" fmla="*/ 1702965 h 1858154"/>
              <a:gd name="connsiteX3" fmla="*/ 832307 w 9288370"/>
              <a:gd name="connsiteY3" fmla="*/ 1538702 h 1858154"/>
              <a:gd name="connsiteX4" fmla="*/ 971617 w 9288370"/>
              <a:gd name="connsiteY4" fmla="*/ 1522494 h 1858154"/>
              <a:gd name="connsiteX5" fmla="*/ 1186668 w 9288370"/>
              <a:gd name="connsiteY5" fmla="*/ 1521861 h 1858154"/>
              <a:gd name="connsiteX6" fmla="*/ 1456865 w 9288370"/>
              <a:gd name="connsiteY6" fmla="*/ 1510292 h 1858154"/>
              <a:gd name="connsiteX7" fmla="*/ 1463005 w 9288370"/>
              <a:gd name="connsiteY7" fmla="*/ 1511279 h 1858154"/>
              <a:gd name="connsiteX8" fmla="*/ 1604999 w 9288370"/>
              <a:gd name="connsiteY8" fmla="*/ 1513599 h 1858154"/>
              <a:gd name="connsiteX9" fmla="*/ 1717911 w 9288370"/>
              <a:gd name="connsiteY9" fmla="*/ 1497764 h 1858154"/>
              <a:gd name="connsiteX10" fmla="*/ 1794234 w 9288370"/>
              <a:gd name="connsiteY10" fmla="*/ 1464331 h 1858154"/>
              <a:gd name="connsiteX11" fmla="*/ 2101780 w 9288370"/>
              <a:gd name="connsiteY11" fmla="*/ 1409907 h 1858154"/>
              <a:gd name="connsiteX12" fmla="*/ 2244830 w 9288370"/>
              <a:gd name="connsiteY12" fmla="*/ 1388540 h 1858154"/>
              <a:gd name="connsiteX13" fmla="*/ 2428648 w 9288370"/>
              <a:gd name="connsiteY13" fmla="*/ 1372736 h 1858154"/>
              <a:gd name="connsiteX14" fmla="*/ 2645882 w 9288370"/>
              <a:gd name="connsiteY14" fmla="*/ 1341971 h 1858154"/>
              <a:gd name="connsiteX15" fmla="*/ 2707413 w 9288370"/>
              <a:gd name="connsiteY15" fmla="*/ 1347156 h 1858154"/>
              <a:gd name="connsiteX16" fmla="*/ 2843134 w 9288370"/>
              <a:gd name="connsiteY16" fmla="*/ 1323561 h 1858154"/>
              <a:gd name="connsiteX17" fmla="*/ 2923804 w 9288370"/>
              <a:gd name="connsiteY17" fmla="*/ 1314224 h 1858154"/>
              <a:gd name="connsiteX18" fmla="*/ 2953618 w 9288370"/>
              <a:gd name="connsiteY18" fmla="*/ 1318186 h 1858154"/>
              <a:gd name="connsiteX19" fmla="*/ 2995816 w 9288370"/>
              <a:gd name="connsiteY19" fmla="*/ 1318670 h 1858154"/>
              <a:gd name="connsiteX20" fmla="*/ 3352700 w 9288370"/>
              <a:gd name="connsiteY20" fmla="*/ 1264183 h 1858154"/>
              <a:gd name="connsiteX21" fmla="*/ 3444611 w 9288370"/>
              <a:gd name="connsiteY21" fmla="*/ 1236739 h 1858154"/>
              <a:gd name="connsiteX22" fmla="*/ 3650072 w 9288370"/>
              <a:gd name="connsiteY22" fmla="*/ 1217421 h 1858154"/>
              <a:gd name="connsiteX23" fmla="*/ 3707853 w 9288370"/>
              <a:gd name="connsiteY23" fmla="*/ 1241722 h 1858154"/>
              <a:gd name="connsiteX24" fmla="*/ 3925616 w 9288370"/>
              <a:gd name="connsiteY24" fmla="*/ 1253751 h 1858154"/>
              <a:gd name="connsiteX25" fmla="*/ 3954387 w 9288370"/>
              <a:gd name="connsiteY25" fmla="*/ 1263789 h 1858154"/>
              <a:gd name="connsiteX26" fmla="*/ 3995849 w 9288370"/>
              <a:gd name="connsiteY26" fmla="*/ 1272939 h 1858154"/>
              <a:gd name="connsiteX27" fmla="*/ 4067546 w 9288370"/>
              <a:gd name="connsiteY27" fmla="*/ 1294697 h 1858154"/>
              <a:gd name="connsiteX28" fmla="*/ 4190310 w 9288370"/>
              <a:gd name="connsiteY28" fmla="*/ 1307786 h 1858154"/>
              <a:gd name="connsiteX29" fmla="*/ 4230008 w 9288370"/>
              <a:gd name="connsiteY29" fmla="*/ 1303546 h 1858154"/>
              <a:gd name="connsiteX30" fmla="*/ 4575478 w 9288370"/>
              <a:gd name="connsiteY30" fmla="*/ 1261726 h 1858154"/>
              <a:gd name="connsiteX31" fmla="*/ 4650026 w 9288370"/>
              <a:gd name="connsiteY31" fmla="*/ 1265798 h 1858154"/>
              <a:gd name="connsiteX32" fmla="*/ 4792008 w 9288370"/>
              <a:gd name="connsiteY32" fmla="*/ 1243899 h 1858154"/>
              <a:gd name="connsiteX33" fmla="*/ 4954126 w 9288370"/>
              <a:gd name="connsiteY33" fmla="*/ 1204617 h 1858154"/>
              <a:gd name="connsiteX34" fmla="*/ 5309678 w 9288370"/>
              <a:gd name="connsiteY34" fmla="*/ 1128278 h 1858154"/>
              <a:gd name="connsiteX35" fmla="*/ 5474724 w 9288370"/>
              <a:gd name="connsiteY35" fmla="*/ 1091167 h 1858154"/>
              <a:gd name="connsiteX36" fmla="*/ 5612132 w 9288370"/>
              <a:gd name="connsiteY36" fmla="*/ 1051509 h 1858154"/>
              <a:gd name="connsiteX37" fmla="*/ 5776618 w 9288370"/>
              <a:gd name="connsiteY37" fmla="*/ 1053037 h 1858154"/>
              <a:gd name="connsiteX38" fmla="*/ 5785786 w 9288370"/>
              <a:gd name="connsiteY38" fmla="*/ 1051213 h 1858154"/>
              <a:gd name="connsiteX39" fmla="*/ 5829381 w 9288370"/>
              <a:gd name="connsiteY39" fmla="*/ 1046878 h 1858154"/>
              <a:gd name="connsiteX40" fmla="*/ 5943596 w 9288370"/>
              <a:gd name="connsiteY40" fmla="*/ 1043237 h 1858154"/>
              <a:gd name="connsiteX41" fmla="*/ 5985730 w 9288370"/>
              <a:gd name="connsiteY41" fmla="*/ 1035396 h 1858154"/>
              <a:gd name="connsiteX42" fmla="*/ 6103109 w 9288370"/>
              <a:gd name="connsiteY42" fmla="*/ 1019019 h 1858154"/>
              <a:gd name="connsiteX43" fmla="*/ 6222406 w 9288370"/>
              <a:gd name="connsiteY43" fmla="*/ 985341 h 1858154"/>
              <a:gd name="connsiteX44" fmla="*/ 6598672 w 9288370"/>
              <a:gd name="connsiteY44" fmla="*/ 902062 h 1858154"/>
              <a:gd name="connsiteX45" fmla="*/ 6766149 w 9288370"/>
              <a:gd name="connsiteY45" fmla="*/ 846132 h 1858154"/>
              <a:gd name="connsiteX46" fmla="*/ 6886312 w 9288370"/>
              <a:gd name="connsiteY46" fmla="*/ 781877 h 1858154"/>
              <a:gd name="connsiteX47" fmla="*/ 7006457 w 9288370"/>
              <a:gd name="connsiteY47" fmla="*/ 699758 h 1858154"/>
              <a:gd name="connsiteX48" fmla="*/ 7231643 w 9288370"/>
              <a:gd name="connsiteY48" fmla="*/ 640778 h 1858154"/>
              <a:gd name="connsiteX49" fmla="*/ 7363123 w 9288370"/>
              <a:gd name="connsiteY49" fmla="*/ 593682 h 1858154"/>
              <a:gd name="connsiteX50" fmla="*/ 7588368 w 9288370"/>
              <a:gd name="connsiteY50" fmla="*/ 531129 h 1858154"/>
              <a:gd name="connsiteX51" fmla="*/ 7952094 w 9288370"/>
              <a:gd name="connsiteY51" fmla="*/ 409302 h 1858154"/>
              <a:gd name="connsiteX52" fmla="*/ 8231938 w 9288370"/>
              <a:gd name="connsiteY52" fmla="*/ 259259 h 1858154"/>
              <a:gd name="connsiteX53" fmla="*/ 8428864 w 9288370"/>
              <a:gd name="connsiteY53" fmla="*/ 208471 h 1858154"/>
              <a:gd name="connsiteX54" fmla="*/ 8616510 w 9288370"/>
              <a:gd name="connsiteY54" fmla="*/ 161973 h 1858154"/>
              <a:gd name="connsiteX55" fmla="*/ 8826766 w 9288370"/>
              <a:gd name="connsiteY55" fmla="*/ 152111 h 1858154"/>
              <a:gd name="connsiteX56" fmla="*/ 8917647 w 9288370"/>
              <a:gd name="connsiteY56" fmla="*/ 112232 h 1858154"/>
              <a:gd name="connsiteX57" fmla="*/ 9182272 w 9288370"/>
              <a:gd name="connsiteY57" fmla="*/ 37171 h 1858154"/>
              <a:gd name="connsiteX58" fmla="*/ 9232990 w 9288370"/>
              <a:gd name="connsiteY58" fmla="*/ 24074 h 1858154"/>
              <a:gd name="connsiteX59" fmla="*/ 9288370 w 9288370"/>
              <a:gd name="connsiteY59" fmla="*/ 0 h 1858154"/>
              <a:gd name="connsiteX60" fmla="*/ 0 w 9288370"/>
              <a:gd name="connsiteY60" fmla="*/ 0 h 185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9288370" h="1858154">
                <a:moveTo>
                  <a:pt x="0" y="1858154"/>
                </a:moveTo>
                <a:lnTo>
                  <a:pt x="1049" y="1857909"/>
                </a:lnTo>
                <a:cubicBezTo>
                  <a:pt x="74675" y="1831386"/>
                  <a:pt x="218534" y="1803822"/>
                  <a:pt x="370426" y="1702965"/>
                </a:cubicBezTo>
                <a:cubicBezTo>
                  <a:pt x="508969" y="1649765"/>
                  <a:pt x="440682" y="1619463"/>
                  <a:pt x="832307" y="1538702"/>
                </a:cubicBezTo>
                <a:cubicBezTo>
                  <a:pt x="878744" y="1533298"/>
                  <a:pt x="897351" y="1542198"/>
                  <a:pt x="971617" y="1522494"/>
                </a:cubicBezTo>
                <a:cubicBezTo>
                  <a:pt x="1030678" y="1519687"/>
                  <a:pt x="1097347" y="1540789"/>
                  <a:pt x="1186668" y="1521861"/>
                </a:cubicBezTo>
                <a:lnTo>
                  <a:pt x="1456865" y="1510292"/>
                </a:lnTo>
                <a:lnTo>
                  <a:pt x="1463005" y="1511279"/>
                </a:lnTo>
                <a:lnTo>
                  <a:pt x="1604999" y="1513599"/>
                </a:lnTo>
                <a:lnTo>
                  <a:pt x="1717911" y="1497764"/>
                </a:lnTo>
                <a:cubicBezTo>
                  <a:pt x="1743422" y="1488490"/>
                  <a:pt x="1730257" y="1478974"/>
                  <a:pt x="1794234" y="1464331"/>
                </a:cubicBezTo>
                <a:cubicBezTo>
                  <a:pt x="1842539" y="1428781"/>
                  <a:pt x="1920661" y="1445458"/>
                  <a:pt x="2101780" y="1409907"/>
                </a:cubicBezTo>
                <a:cubicBezTo>
                  <a:pt x="2138594" y="1385934"/>
                  <a:pt x="2193900" y="1407074"/>
                  <a:pt x="2244830" y="1388540"/>
                </a:cubicBezTo>
                <a:cubicBezTo>
                  <a:pt x="2310706" y="1379336"/>
                  <a:pt x="2366733" y="1379060"/>
                  <a:pt x="2428648" y="1372736"/>
                </a:cubicBezTo>
                <a:cubicBezTo>
                  <a:pt x="2495490" y="1364975"/>
                  <a:pt x="2599421" y="1346234"/>
                  <a:pt x="2645882" y="1341971"/>
                </a:cubicBezTo>
                <a:cubicBezTo>
                  <a:pt x="2670920" y="1340537"/>
                  <a:pt x="2669117" y="1348484"/>
                  <a:pt x="2707413" y="1347156"/>
                </a:cubicBezTo>
                <a:cubicBezTo>
                  <a:pt x="2743721" y="1324535"/>
                  <a:pt x="2798213" y="1353269"/>
                  <a:pt x="2843134" y="1323561"/>
                </a:cubicBezTo>
                <a:cubicBezTo>
                  <a:pt x="2859865" y="1315298"/>
                  <a:pt x="2912970" y="1306041"/>
                  <a:pt x="2923804" y="1314224"/>
                </a:cubicBezTo>
                <a:cubicBezTo>
                  <a:pt x="2935040" y="1314339"/>
                  <a:pt x="2947659" y="1308371"/>
                  <a:pt x="2953618" y="1318186"/>
                </a:cubicBezTo>
                <a:cubicBezTo>
                  <a:pt x="2963089" y="1329568"/>
                  <a:pt x="3000111" y="1302355"/>
                  <a:pt x="2995816" y="1318670"/>
                </a:cubicBezTo>
                <a:cubicBezTo>
                  <a:pt x="3062330" y="1309669"/>
                  <a:pt x="3244113" y="1294731"/>
                  <a:pt x="3352700" y="1264183"/>
                </a:cubicBezTo>
                <a:lnTo>
                  <a:pt x="3444611" y="1236739"/>
                </a:lnTo>
                <a:cubicBezTo>
                  <a:pt x="3513098" y="1213406"/>
                  <a:pt x="3581585" y="1223860"/>
                  <a:pt x="3650072" y="1217421"/>
                </a:cubicBezTo>
                <a:cubicBezTo>
                  <a:pt x="3683717" y="1219648"/>
                  <a:pt x="3669967" y="1235157"/>
                  <a:pt x="3707853" y="1241722"/>
                </a:cubicBezTo>
                <a:cubicBezTo>
                  <a:pt x="3753776" y="1247777"/>
                  <a:pt x="3884527" y="1250073"/>
                  <a:pt x="3925616" y="1253751"/>
                </a:cubicBezTo>
                <a:cubicBezTo>
                  <a:pt x="3936659" y="1256176"/>
                  <a:pt x="3949946" y="1252887"/>
                  <a:pt x="3954387" y="1263789"/>
                </a:cubicBezTo>
                <a:cubicBezTo>
                  <a:pt x="3962052" y="1276954"/>
                  <a:pt x="4002445" y="1257743"/>
                  <a:pt x="3995849" y="1272939"/>
                </a:cubicBezTo>
                <a:cubicBezTo>
                  <a:pt x="4024501" y="1259800"/>
                  <a:pt x="4044699" y="1287470"/>
                  <a:pt x="4067546" y="1294697"/>
                </a:cubicBezTo>
                <a:lnTo>
                  <a:pt x="4190310" y="1307786"/>
                </a:lnTo>
                <a:cubicBezTo>
                  <a:pt x="4201670" y="1307054"/>
                  <a:pt x="4216873" y="1303173"/>
                  <a:pt x="4230008" y="1303546"/>
                </a:cubicBezTo>
                <a:cubicBezTo>
                  <a:pt x="4327992" y="1270528"/>
                  <a:pt x="4508090" y="1267792"/>
                  <a:pt x="4575478" y="1261726"/>
                </a:cubicBezTo>
                <a:lnTo>
                  <a:pt x="4650026" y="1265798"/>
                </a:lnTo>
                <a:lnTo>
                  <a:pt x="4792008" y="1243899"/>
                </a:lnTo>
                <a:cubicBezTo>
                  <a:pt x="4864797" y="1217989"/>
                  <a:pt x="4892960" y="1244893"/>
                  <a:pt x="4954126" y="1204617"/>
                </a:cubicBezTo>
                <a:cubicBezTo>
                  <a:pt x="5072643" y="1179171"/>
                  <a:pt x="5136253" y="1145277"/>
                  <a:pt x="5309678" y="1128278"/>
                </a:cubicBezTo>
                <a:cubicBezTo>
                  <a:pt x="5365406" y="1122815"/>
                  <a:pt x="5419708" y="1103537"/>
                  <a:pt x="5474724" y="1091167"/>
                </a:cubicBezTo>
                <a:lnTo>
                  <a:pt x="5612132" y="1051509"/>
                </a:lnTo>
                <a:cubicBezTo>
                  <a:pt x="5662448" y="1045154"/>
                  <a:pt x="5747676" y="1053086"/>
                  <a:pt x="5776618" y="1053037"/>
                </a:cubicBezTo>
                <a:lnTo>
                  <a:pt x="5785786" y="1051213"/>
                </a:lnTo>
                <a:lnTo>
                  <a:pt x="5829381" y="1046878"/>
                </a:lnTo>
                <a:cubicBezTo>
                  <a:pt x="5855683" y="1045549"/>
                  <a:pt x="5917537" y="1045151"/>
                  <a:pt x="5943596" y="1043237"/>
                </a:cubicBezTo>
                <a:cubicBezTo>
                  <a:pt x="5955032" y="1029831"/>
                  <a:pt x="5969545" y="1030469"/>
                  <a:pt x="5985730" y="1035396"/>
                </a:cubicBezTo>
                <a:cubicBezTo>
                  <a:pt x="6020901" y="1022497"/>
                  <a:pt x="6059962" y="1025742"/>
                  <a:pt x="6103109" y="1019019"/>
                </a:cubicBezTo>
                <a:cubicBezTo>
                  <a:pt x="6142495" y="996126"/>
                  <a:pt x="6176341" y="992625"/>
                  <a:pt x="6222406" y="985341"/>
                </a:cubicBezTo>
                <a:cubicBezTo>
                  <a:pt x="6305000" y="965848"/>
                  <a:pt x="6389790" y="916113"/>
                  <a:pt x="6598672" y="902062"/>
                </a:cubicBezTo>
                <a:cubicBezTo>
                  <a:pt x="6696217" y="878308"/>
                  <a:pt x="6705019" y="864412"/>
                  <a:pt x="6766149" y="846132"/>
                </a:cubicBezTo>
                <a:cubicBezTo>
                  <a:pt x="6828622" y="816303"/>
                  <a:pt x="6844288" y="800250"/>
                  <a:pt x="6886312" y="781877"/>
                </a:cubicBezTo>
                <a:cubicBezTo>
                  <a:pt x="6904346" y="770915"/>
                  <a:pt x="6974811" y="693660"/>
                  <a:pt x="7006457" y="699758"/>
                </a:cubicBezTo>
                <a:cubicBezTo>
                  <a:pt x="7015878" y="688760"/>
                  <a:pt x="7169942" y="678731"/>
                  <a:pt x="7231643" y="640778"/>
                </a:cubicBezTo>
                <a:cubicBezTo>
                  <a:pt x="7291087" y="623099"/>
                  <a:pt x="7308597" y="611957"/>
                  <a:pt x="7363123" y="593682"/>
                </a:cubicBezTo>
                <a:cubicBezTo>
                  <a:pt x="7401879" y="595559"/>
                  <a:pt x="7517574" y="550445"/>
                  <a:pt x="7588368" y="531129"/>
                </a:cubicBezTo>
                <a:cubicBezTo>
                  <a:pt x="7669636" y="521516"/>
                  <a:pt x="7844833" y="454614"/>
                  <a:pt x="7952094" y="409302"/>
                </a:cubicBezTo>
                <a:cubicBezTo>
                  <a:pt x="8059356" y="363990"/>
                  <a:pt x="8146910" y="253405"/>
                  <a:pt x="8231938" y="259259"/>
                </a:cubicBezTo>
                <a:cubicBezTo>
                  <a:pt x="8305929" y="256630"/>
                  <a:pt x="8363222" y="225400"/>
                  <a:pt x="8428864" y="208471"/>
                </a:cubicBezTo>
                <a:cubicBezTo>
                  <a:pt x="8491413" y="192972"/>
                  <a:pt x="8456819" y="173248"/>
                  <a:pt x="8616510" y="161973"/>
                </a:cubicBezTo>
                <a:cubicBezTo>
                  <a:pt x="8658196" y="158015"/>
                  <a:pt x="8776576" y="160401"/>
                  <a:pt x="8826766" y="152111"/>
                </a:cubicBezTo>
                <a:lnTo>
                  <a:pt x="8917647" y="112232"/>
                </a:lnTo>
                <a:cubicBezTo>
                  <a:pt x="8976899" y="93075"/>
                  <a:pt x="9069756" y="89380"/>
                  <a:pt x="9182272" y="37171"/>
                </a:cubicBezTo>
                <a:cubicBezTo>
                  <a:pt x="9197307" y="35724"/>
                  <a:pt x="9214647" y="30863"/>
                  <a:pt x="9232990" y="24074"/>
                </a:cubicBezTo>
                <a:lnTo>
                  <a:pt x="9288370" y="0"/>
                </a:lnTo>
                <a:lnTo>
                  <a:pt x="0" y="0"/>
                </a:lnTo>
                <a:close/>
              </a:path>
            </a:pathLst>
          </a:custGeom>
          <a:blipFill>
            <a:blip r:embed="rId3"/>
            <a:tile tx="0" ty="0" sx="70000" sy="70000" flip="none" algn="tl"/>
          </a:blipFill>
          <a:ln w="12700" cap="flat" cmpd="sng" algn="ctr">
            <a:noFill/>
            <a:prstDash val="solid"/>
            <a:miter lim="800000"/>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277" name="Freeform: Shape 11276">
            <a:extLst>
              <a:ext uri="{FF2B5EF4-FFF2-40B4-BE49-F238E27FC236}">
                <a16:creationId xmlns:a16="http://schemas.microsoft.com/office/drawing/2014/main" id="{CEB26615-6628-44FC-97FC-656C0A834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3476"/>
            <a:ext cx="5852458" cy="6374525"/>
          </a:xfrm>
          <a:custGeom>
            <a:avLst/>
            <a:gdLst>
              <a:gd name="connsiteX0" fmla="*/ 5517259 w 5852458"/>
              <a:gd name="connsiteY0" fmla="*/ 0 h 6410965"/>
              <a:gd name="connsiteX1" fmla="*/ 5852458 w 5852458"/>
              <a:gd name="connsiteY1" fmla="*/ 6410965 h 6410965"/>
              <a:gd name="connsiteX2" fmla="*/ 0 w 5852458"/>
              <a:gd name="connsiteY2" fmla="*/ 6410965 h 6410965"/>
              <a:gd name="connsiteX3" fmla="*/ 0 w 5852458"/>
              <a:gd name="connsiteY3" fmla="*/ 288471 h 6410965"/>
            </a:gdLst>
            <a:ahLst/>
            <a:cxnLst>
              <a:cxn ang="0">
                <a:pos x="connsiteX0" y="connsiteY0"/>
              </a:cxn>
              <a:cxn ang="0">
                <a:pos x="connsiteX1" y="connsiteY1"/>
              </a:cxn>
              <a:cxn ang="0">
                <a:pos x="connsiteX2" y="connsiteY2"/>
              </a:cxn>
              <a:cxn ang="0">
                <a:pos x="connsiteX3" y="connsiteY3"/>
              </a:cxn>
            </a:cxnLst>
            <a:rect l="l" t="t" r="r" b="b"/>
            <a:pathLst>
              <a:path w="5852458" h="6410965">
                <a:moveTo>
                  <a:pt x="5517259" y="0"/>
                </a:moveTo>
                <a:lnTo>
                  <a:pt x="5852458" y="6410965"/>
                </a:lnTo>
                <a:lnTo>
                  <a:pt x="0" y="6410965"/>
                </a:lnTo>
                <a:lnTo>
                  <a:pt x="0" y="288471"/>
                </a:lnTo>
                <a:close/>
              </a:path>
            </a:pathLst>
          </a:custGeom>
          <a:solidFill>
            <a:srgbClr val="EFEEE9"/>
          </a:solidFill>
          <a:ln w="12700" cap="flat" cmpd="sng" algn="ctr">
            <a:noFill/>
            <a:prstDash val="solid"/>
            <a:miter lim="800000"/>
          </a:ln>
          <a:effectLst>
            <a:outerShdw blurRad="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279" name="Freeform: Shape 11278">
            <a:extLst>
              <a:ext uri="{FF2B5EF4-FFF2-40B4-BE49-F238E27FC236}">
                <a16:creationId xmlns:a16="http://schemas.microsoft.com/office/drawing/2014/main" id="{FF0EBE27-2B58-4043-9268-90B6853FC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9683"/>
            <a:ext cx="5729996" cy="6248316"/>
          </a:xfrm>
          <a:custGeom>
            <a:avLst/>
            <a:gdLst>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639379 w 5729996"/>
              <a:gd name="connsiteY9" fmla="*/ 398009 h 6248316"/>
              <a:gd name="connsiteX10" fmla="*/ 5639379 w 5729996"/>
              <a:gd name="connsiteY10" fmla="*/ 2227390 h 6248316"/>
              <a:gd name="connsiteX11" fmla="*/ 5541101 w 5729996"/>
              <a:gd name="connsiteY11" fmla="*/ 2227390 h 6248316"/>
              <a:gd name="connsiteX12" fmla="*/ 5543339 w 5729996"/>
              <a:gd name="connsiteY12" fmla="*/ 2241697 h 6248316"/>
              <a:gd name="connsiteX13" fmla="*/ 5546917 w 5729996"/>
              <a:gd name="connsiteY13" fmla="*/ 2285652 h 6248316"/>
              <a:gd name="connsiteX14" fmla="*/ 5546985 w 5729996"/>
              <a:gd name="connsiteY14" fmla="*/ 2292052 h 6248316"/>
              <a:gd name="connsiteX15" fmla="*/ 5540356 w 5729996"/>
              <a:gd name="connsiteY15" fmla="*/ 2345382 h 6248316"/>
              <a:gd name="connsiteX16" fmla="*/ 5545313 w 5729996"/>
              <a:gd name="connsiteY16" fmla="*/ 2350046 h 6248316"/>
              <a:gd name="connsiteX17" fmla="*/ 5550954 w 5729996"/>
              <a:gd name="connsiteY17" fmla="*/ 2366333 h 6248316"/>
              <a:gd name="connsiteX18" fmla="*/ 5546070 w 5729996"/>
              <a:gd name="connsiteY18" fmla="*/ 2380820 h 6248316"/>
              <a:gd name="connsiteX19" fmla="*/ 5539473 w 5729996"/>
              <a:gd name="connsiteY19" fmla="*/ 2447770 h 6248316"/>
              <a:gd name="connsiteX20" fmla="*/ 5536626 w 5729996"/>
              <a:gd name="connsiteY20" fmla="*/ 2513456 h 6248316"/>
              <a:gd name="connsiteX21" fmla="*/ 5610789 w 5729996"/>
              <a:gd name="connsiteY21" fmla="*/ 3898260 h 6248316"/>
              <a:gd name="connsiteX22" fmla="*/ 5629514 w 5729996"/>
              <a:gd name="connsiteY22" fmla="*/ 4230682 h 6248316"/>
              <a:gd name="connsiteX23" fmla="*/ 5637643 w 5729996"/>
              <a:gd name="connsiteY23" fmla="*/ 4444335 h 6248316"/>
              <a:gd name="connsiteX24" fmla="*/ 5729996 w 5729996"/>
              <a:gd name="connsiteY24" fmla="*/ 6248315 h 6248316"/>
              <a:gd name="connsiteX25" fmla="*/ 0 w 5729996"/>
              <a:gd name="connsiteY25" fmla="*/ 6248316 h 6248316"/>
              <a:gd name="connsiteX26" fmla="*/ 0 w 5729996"/>
              <a:gd name="connsiteY26" fmla="*/ 281035 h 6248316"/>
              <a:gd name="connsiteX27" fmla="*/ 138300 w 5729996"/>
              <a:gd name="connsiteY27" fmla="*/ 274616 h 6248316"/>
              <a:gd name="connsiteX28" fmla="*/ 3740423 w 5729996"/>
              <a:gd name="connsiteY28" fmla="*/ 77589 h 6248316"/>
              <a:gd name="connsiteX29" fmla="*/ 4864389 w 5729996"/>
              <a:gd name="connsiteY29" fmla="*/ 28034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639379 w 5729996"/>
              <a:gd name="connsiteY9" fmla="*/ 2227390 h 6248316"/>
              <a:gd name="connsiteX10" fmla="*/ 5541101 w 5729996"/>
              <a:gd name="connsiteY10" fmla="*/ 2227390 h 6248316"/>
              <a:gd name="connsiteX11" fmla="*/ 5543339 w 5729996"/>
              <a:gd name="connsiteY11" fmla="*/ 2241697 h 6248316"/>
              <a:gd name="connsiteX12" fmla="*/ 5546917 w 5729996"/>
              <a:gd name="connsiteY12" fmla="*/ 2285652 h 6248316"/>
              <a:gd name="connsiteX13" fmla="*/ 5546985 w 5729996"/>
              <a:gd name="connsiteY13" fmla="*/ 2292052 h 6248316"/>
              <a:gd name="connsiteX14" fmla="*/ 5540356 w 5729996"/>
              <a:gd name="connsiteY14" fmla="*/ 2345382 h 6248316"/>
              <a:gd name="connsiteX15" fmla="*/ 5545313 w 5729996"/>
              <a:gd name="connsiteY15" fmla="*/ 2350046 h 6248316"/>
              <a:gd name="connsiteX16" fmla="*/ 5550954 w 5729996"/>
              <a:gd name="connsiteY16" fmla="*/ 2366333 h 6248316"/>
              <a:gd name="connsiteX17" fmla="*/ 5546070 w 5729996"/>
              <a:gd name="connsiteY17" fmla="*/ 2380820 h 6248316"/>
              <a:gd name="connsiteX18" fmla="*/ 5539473 w 5729996"/>
              <a:gd name="connsiteY18" fmla="*/ 2447770 h 6248316"/>
              <a:gd name="connsiteX19" fmla="*/ 5536626 w 5729996"/>
              <a:gd name="connsiteY19" fmla="*/ 2513456 h 6248316"/>
              <a:gd name="connsiteX20" fmla="*/ 5610789 w 5729996"/>
              <a:gd name="connsiteY20" fmla="*/ 3898260 h 6248316"/>
              <a:gd name="connsiteX21" fmla="*/ 5629514 w 5729996"/>
              <a:gd name="connsiteY21" fmla="*/ 4230682 h 6248316"/>
              <a:gd name="connsiteX22" fmla="*/ 5637643 w 5729996"/>
              <a:gd name="connsiteY22" fmla="*/ 4444335 h 6248316"/>
              <a:gd name="connsiteX23" fmla="*/ 5729996 w 5729996"/>
              <a:gd name="connsiteY23" fmla="*/ 6248315 h 6248316"/>
              <a:gd name="connsiteX24" fmla="*/ 0 w 5729996"/>
              <a:gd name="connsiteY24" fmla="*/ 6248316 h 6248316"/>
              <a:gd name="connsiteX25" fmla="*/ 0 w 5729996"/>
              <a:gd name="connsiteY25" fmla="*/ 281035 h 6248316"/>
              <a:gd name="connsiteX26" fmla="*/ 138300 w 5729996"/>
              <a:gd name="connsiteY26" fmla="*/ 274616 h 6248316"/>
              <a:gd name="connsiteX27" fmla="*/ 3740423 w 5729996"/>
              <a:gd name="connsiteY27" fmla="*/ 77589 h 6248316"/>
              <a:gd name="connsiteX28" fmla="*/ 4864389 w 5729996"/>
              <a:gd name="connsiteY28" fmla="*/ 28034 h 6248316"/>
              <a:gd name="connsiteX29" fmla="*/ 5369862 w 5729996"/>
              <a:gd name="connsiteY29"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1101 w 5729996"/>
              <a:gd name="connsiteY9" fmla="*/ 2227390 h 6248316"/>
              <a:gd name="connsiteX10" fmla="*/ 5543339 w 5729996"/>
              <a:gd name="connsiteY10" fmla="*/ 2241697 h 6248316"/>
              <a:gd name="connsiteX11" fmla="*/ 5546917 w 5729996"/>
              <a:gd name="connsiteY11" fmla="*/ 2285652 h 6248316"/>
              <a:gd name="connsiteX12" fmla="*/ 5546985 w 5729996"/>
              <a:gd name="connsiteY12" fmla="*/ 2292052 h 6248316"/>
              <a:gd name="connsiteX13" fmla="*/ 5540356 w 5729996"/>
              <a:gd name="connsiteY13" fmla="*/ 2345382 h 6248316"/>
              <a:gd name="connsiteX14" fmla="*/ 5545313 w 5729996"/>
              <a:gd name="connsiteY14" fmla="*/ 2350046 h 6248316"/>
              <a:gd name="connsiteX15" fmla="*/ 5550954 w 5729996"/>
              <a:gd name="connsiteY15" fmla="*/ 2366333 h 6248316"/>
              <a:gd name="connsiteX16" fmla="*/ 5546070 w 5729996"/>
              <a:gd name="connsiteY16" fmla="*/ 2380820 h 6248316"/>
              <a:gd name="connsiteX17" fmla="*/ 5539473 w 5729996"/>
              <a:gd name="connsiteY17" fmla="*/ 2447770 h 6248316"/>
              <a:gd name="connsiteX18" fmla="*/ 5536626 w 5729996"/>
              <a:gd name="connsiteY18" fmla="*/ 2513456 h 6248316"/>
              <a:gd name="connsiteX19" fmla="*/ 5610789 w 5729996"/>
              <a:gd name="connsiteY19" fmla="*/ 3898260 h 6248316"/>
              <a:gd name="connsiteX20" fmla="*/ 5629514 w 5729996"/>
              <a:gd name="connsiteY20" fmla="*/ 4230682 h 6248316"/>
              <a:gd name="connsiteX21" fmla="*/ 5637643 w 5729996"/>
              <a:gd name="connsiteY21" fmla="*/ 4444335 h 6248316"/>
              <a:gd name="connsiteX22" fmla="*/ 5729996 w 5729996"/>
              <a:gd name="connsiteY22" fmla="*/ 6248315 h 6248316"/>
              <a:gd name="connsiteX23" fmla="*/ 0 w 5729996"/>
              <a:gd name="connsiteY23" fmla="*/ 6248316 h 6248316"/>
              <a:gd name="connsiteX24" fmla="*/ 0 w 5729996"/>
              <a:gd name="connsiteY24" fmla="*/ 281035 h 6248316"/>
              <a:gd name="connsiteX25" fmla="*/ 138300 w 5729996"/>
              <a:gd name="connsiteY25" fmla="*/ 274616 h 6248316"/>
              <a:gd name="connsiteX26" fmla="*/ 3740423 w 5729996"/>
              <a:gd name="connsiteY26" fmla="*/ 77589 h 6248316"/>
              <a:gd name="connsiteX27" fmla="*/ 4864389 w 5729996"/>
              <a:gd name="connsiteY27" fmla="*/ 28034 h 6248316"/>
              <a:gd name="connsiteX28" fmla="*/ 5369862 w 5729996"/>
              <a:gd name="connsiteY28"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1101 w 5729996"/>
              <a:gd name="connsiteY9" fmla="*/ 2227390 h 6248316"/>
              <a:gd name="connsiteX10" fmla="*/ 5546917 w 5729996"/>
              <a:gd name="connsiteY10" fmla="*/ 2285652 h 6248316"/>
              <a:gd name="connsiteX11" fmla="*/ 5546985 w 5729996"/>
              <a:gd name="connsiteY11" fmla="*/ 2292052 h 6248316"/>
              <a:gd name="connsiteX12" fmla="*/ 5540356 w 5729996"/>
              <a:gd name="connsiteY12" fmla="*/ 2345382 h 6248316"/>
              <a:gd name="connsiteX13" fmla="*/ 5545313 w 5729996"/>
              <a:gd name="connsiteY13" fmla="*/ 2350046 h 6248316"/>
              <a:gd name="connsiteX14" fmla="*/ 5550954 w 5729996"/>
              <a:gd name="connsiteY14" fmla="*/ 2366333 h 6248316"/>
              <a:gd name="connsiteX15" fmla="*/ 5546070 w 5729996"/>
              <a:gd name="connsiteY15" fmla="*/ 2380820 h 6248316"/>
              <a:gd name="connsiteX16" fmla="*/ 5539473 w 5729996"/>
              <a:gd name="connsiteY16" fmla="*/ 2447770 h 6248316"/>
              <a:gd name="connsiteX17" fmla="*/ 5536626 w 5729996"/>
              <a:gd name="connsiteY17" fmla="*/ 2513456 h 6248316"/>
              <a:gd name="connsiteX18" fmla="*/ 5610789 w 5729996"/>
              <a:gd name="connsiteY18" fmla="*/ 3898260 h 6248316"/>
              <a:gd name="connsiteX19" fmla="*/ 5629514 w 5729996"/>
              <a:gd name="connsiteY19" fmla="*/ 4230682 h 6248316"/>
              <a:gd name="connsiteX20" fmla="*/ 5637643 w 5729996"/>
              <a:gd name="connsiteY20" fmla="*/ 4444335 h 6248316"/>
              <a:gd name="connsiteX21" fmla="*/ 5729996 w 5729996"/>
              <a:gd name="connsiteY21" fmla="*/ 6248315 h 6248316"/>
              <a:gd name="connsiteX22" fmla="*/ 0 w 5729996"/>
              <a:gd name="connsiteY22" fmla="*/ 6248316 h 6248316"/>
              <a:gd name="connsiteX23" fmla="*/ 0 w 5729996"/>
              <a:gd name="connsiteY23" fmla="*/ 281035 h 6248316"/>
              <a:gd name="connsiteX24" fmla="*/ 138300 w 5729996"/>
              <a:gd name="connsiteY24" fmla="*/ 274616 h 6248316"/>
              <a:gd name="connsiteX25" fmla="*/ 3740423 w 5729996"/>
              <a:gd name="connsiteY25" fmla="*/ 77589 h 6248316"/>
              <a:gd name="connsiteX26" fmla="*/ 4864389 w 5729996"/>
              <a:gd name="connsiteY26" fmla="*/ 28034 h 6248316"/>
              <a:gd name="connsiteX27" fmla="*/ 5369862 w 5729996"/>
              <a:gd name="connsiteY27"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6917 w 5729996"/>
              <a:gd name="connsiteY9" fmla="*/ 2285652 h 6248316"/>
              <a:gd name="connsiteX10" fmla="*/ 5546985 w 5729996"/>
              <a:gd name="connsiteY10" fmla="*/ 2292052 h 6248316"/>
              <a:gd name="connsiteX11" fmla="*/ 5540356 w 5729996"/>
              <a:gd name="connsiteY11" fmla="*/ 2345382 h 6248316"/>
              <a:gd name="connsiteX12" fmla="*/ 5545313 w 5729996"/>
              <a:gd name="connsiteY12" fmla="*/ 2350046 h 6248316"/>
              <a:gd name="connsiteX13" fmla="*/ 5550954 w 5729996"/>
              <a:gd name="connsiteY13" fmla="*/ 2366333 h 6248316"/>
              <a:gd name="connsiteX14" fmla="*/ 5546070 w 5729996"/>
              <a:gd name="connsiteY14" fmla="*/ 2380820 h 6248316"/>
              <a:gd name="connsiteX15" fmla="*/ 5539473 w 5729996"/>
              <a:gd name="connsiteY15" fmla="*/ 2447770 h 6248316"/>
              <a:gd name="connsiteX16" fmla="*/ 5536626 w 5729996"/>
              <a:gd name="connsiteY16" fmla="*/ 2513456 h 6248316"/>
              <a:gd name="connsiteX17" fmla="*/ 5610789 w 5729996"/>
              <a:gd name="connsiteY17" fmla="*/ 3898260 h 6248316"/>
              <a:gd name="connsiteX18" fmla="*/ 5629514 w 5729996"/>
              <a:gd name="connsiteY18" fmla="*/ 4230682 h 6248316"/>
              <a:gd name="connsiteX19" fmla="*/ 5637643 w 5729996"/>
              <a:gd name="connsiteY19" fmla="*/ 4444335 h 6248316"/>
              <a:gd name="connsiteX20" fmla="*/ 5729996 w 5729996"/>
              <a:gd name="connsiteY20" fmla="*/ 6248315 h 6248316"/>
              <a:gd name="connsiteX21" fmla="*/ 0 w 5729996"/>
              <a:gd name="connsiteY21" fmla="*/ 6248316 h 6248316"/>
              <a:gd name="connsiteX22" fmla="*/ 0 w 5729996"/>
              <a:gd name="connsiteY22" fmla="*/ 281035 h 6248316"/>
              <a:gd name="connsiteX23" fmla="*/ 138300 w 5729996"/>
              <a:gd name="connsiteY23" fmla="*/ 274616 h 6248316"/>
              <a:gd name="connsiteX24" fmla="*/ 3740423 w 5729996"/>
              <a:gd name="connsiteY24" fmla="*/ 77589 h 6248316"/>
              <a:gd name="connsiteX25" fmla="*/ 4864389 w 5729996"/>
              <a:gd name="connsiteY25" fmla="*/ 28034 h 6248316"/>
              <a:gd name="connsiteX26" fmla="*/ 5369862 w 5729996"/>
              <a:gd name="connsiteY26"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6917 w 5729996"/>
              <a:gd name="connsiteY9" fmla="*/ 2285652 h 6248316"/>
              <a:gd name="connsiteX10" fmla="*/ 5540356 w 5729996"/>
              <a:gd name="connsiteY10" fmla="*/ 2345382 h 6248316"/>
              <a:gd name="connsiteX11" fmla="*/ 5545313 w 5729996"/>
              <a:gd name="connsiteY11" fmla="*/ 2350046 h 6248316"/>
              <a:gd name="connsiteX12" fmla="*/ 5550954 w 5729996"/>
              <a:gd name="connsiteY12" fmla="*/ 2366333 h 6248316"/>
              <a:gd name="connsiteX13" fmla="*/ 5546070 w 5729996"/>
              <a:gd name="connsiteY13" fmla="*/ 2380820 h 6248316"/>
              <a:gd name="connsiteX14" fmla="*/ 5539473 w 5729996"/>
              <a:gd name="connsiteY14" fmla="*/ 2447770 h 6248316"/>
              <a:gd name="connsiteX15" fmla="*/ 5536626 w 5729996"/>
              <a:gd name="connsiteY15" fmla="*/ 2513456 h 6248316"/>
              <a:gd name="connsiteX16" fmla="*/ 5610789 w 5729996"/>
              <a:gd name="connsiteY16" fmla="*/ 3898260 h 6248316"/>
              <a:gd name="connsiteX17" fmla="*/ 5629514 w 5729996"/>
              <a:gd name="connsiteY17" fmla="*/ 4230682 h 6248316"/>
              <a:gd name="connsiteX18" fmla="*/ 5637643 w 5729996"/>
              <a:gd name="connsiteY18" fmla="*/ 4444335 h 6248316"/>
              <a:gd name="connsiteX19" fmla="*/ 5729996 w 5729996"/>
              <a:gd name="connsiteY19" fmla="*/ 6248315 h 6248316"/>
              <a:gd name="connsiteX20" fmla="*/ 0 w 5729996"/>
              <a:gd name="connsiteY20" fmla="*/ 6248316 h 6248316"/>
              <a:gd name="connsiteX21" fmla="*/ 0 w 5729996"/>
              <a:gd name="connsiteY21" fmla="*/ 281035 h 6248316"/>
              <a:gd name="connsiteX22" fmla="*/ 138300 w 5729996"/>
              <a:gd name="connsiteY22" fmla="*/ 274616 h 6248316"/>
              <a:gd name="connsiteX23" fmla="*/ 3740423 w 5729996"/>
              <a:gd name="connsiteY23" fmla="*/ 77589 h 6248316"/>
              <a:gd name="connsiteX24" fmla="*/ 4864389 w 5729996"/>
              <a:gd name="connsiteY24" fmla="*/ 28034 h 6248316"/>
              <a:gd name="connsiteX25" fmla="*/ 5369862 w 5729996"/>
              <a:gd name="connsiteY25"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0356 w 5729996"/>
              <a:gd name="connsiteY9" fmla="*/ 2345382 h 6248316"/>
              <a:gd name="connsiteX10" fmla="*/ 5545313 w 5729996"/>
              <a:gd name="connsiteY10" fmla="*/ 2350046 h 6248316"/>
              <a:gd name="connsiteX11" fmla="*/ 5550954 w 5729996"/>
              <a:gd name="connsiteY11" fmla="*/ 2366333 h 6248316"/>
              <a:gd name="connsiteX12" fmla="*/ 5546070 w 5729996"/>
              <a:gd name="connsiteY12" fmla="*/ 2380820 h 6248316"/>
              <a:gd name="connsiteX13" fmla="*/ 5539473 w 5729996"/>
              <a:gd name="connsiteY13" fmla="*/ 2447770 h 6248316"/>
              <a:gd name="connsiteX14" fmla="*/ 5536626 w 5729996"/>
              <a:gd name="connsiteY14" fmla="*/ 2513456 h 6248316"/>
              <a:gd name="connsiteX15" fmla="*/ 5610789 w 5729996"/>
              <a:gd name="connsiteY15" fmla="*/ 3898260 h 6248316"/>
              <a:gd name="connsiteX16" fmla="*/ 5629514 w 5729996"/>
              <a:gd name="connsiteY16" fmla="*/ 4230682 h 6248316"/>
              <a:gd name="connsiteX17" fmla="*/ 5637643 w 5729996"/>
              <a:gd name="connsiteY17" fmla="*/ 4444335 h 6248316"/>
              <a:gd name="connsiteX18" fmla="*/ 5729996 w 5729996"/>
              <a:gd name="connsiteY18" fmla="*/ 6248315 h 6248316"/>
              <a:gd name="connsiteX19" fmla="*/ 0 w 5729996"/>
              <a:gd name="connsiteY19" fmla="*/ 6248316 h 6248316"/>
              <a:gd name="connsiteX20" fmla="*/ 0 w 5729996"/>
              <a:gd name="connsiteY20" fmla="*/ 281035 h 6248316"/>
              <a:gd name="connsiteX21" fmla="*/ 138300 w 5729996"/>
              <a:gd name="connsiteY21" fmla="*/ 274616 h 6248316"/>
              <a:gd name="connsiteX22" fmla="*/ 3740423 w 5729996"/>
              <a:gd name="connsiteY22" fmla="*/ 77589 h 6248316"/>
              <a:gd name="connsiteX23" fmla="*/ 4864389 w 5729996"/>
              <a:gd name="connsiteY23" fmla="*/ 28034 h 6248316"/>
              <a:gd name="connsiteX24" fmla="*/ 5369862 w 5729996"/>
              <a:gd name="connsiteY24"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0356 w 5729996"/>
              <a:gd name="connsiteY9" fmla="*/ 2345382 h 6248316"/>
              <a:gd name="connsiteX10" fmla="*/ 5545313 w 5729996"/>
              <a:gd name="connsiteY10" fmla="*/ 2350046 h 6248316"/>
              <a:gd name="connsiteX11" fmla="*/ 5546070 w 5729996"/>
              <a:gd name="connsiteY11" fmla="*/ 2380820 h 6248316"/>
              <a:gd name="connsiteX12" fmla="*/ 5539473 w 5729996"/>
              <a:gd name="connsiteY12" fmla="*/ 2447770 h 6248316"/>
              <a:gd name="connsiteX13" fmla="*/ 5536626 w 5729996"/>
              <a:gd name="connsiteY13" fmla="*/ 2513456 h 6248316"/>
              <a:gd name="connsiteX14" fmla="*/ 5610789 w 5729996"/>
              <a:gd name="connsiteY14" fmla="*/ 3898260 h 6248316"/>
              <a:gd name="connsiteX15" fmla="*/ 5629514 w 5729996"/>
              <a:gd name="connsiteY15" fmla="*/ 4230682 h 6248316"/>
              <a:gd name="connsiteX16" fmla="*/ 5637643 w 5729996"/>
              <a:gd name="connsiteY16" fmla="*/ 4444335 h 6248316"/>
              <a:gd name="connsiteX17" fmla="*/ 5729996 w 5729996"/>
              <a:gd name="connsiteY17" fmla="*/ 6248315 h 6248316"/>
              <a:gd name="connsiteX18" fmla="*/ 0 w 5729996"/>
              <a:gd name="connsiteY18" fmla="*/ 6248316 h 6248316"/>
              <a:gd name="connsiteX19" fmla="*/ 0 w 5729996"/>
              <a:gd name="connsiteY19" fmla="*/ 281035 h 6248316"/>
              <a:gd name="connsiteX20" fmla="*/ 138300 w 5729996"/>
              <a:gd name="connsiteY20" fmla="*/ 274616 h 6248316"/>
              <a:gd name="connsiteX21" fmla="*/ 3740423 w 5729996"/>
              <a:gd name="connsiteY21" fmla="*/ 77589 h 6248316"/>
              <a:gd name="connsiteX22" fmla="*/ 4864389 w 5729996"/>
              <a:gd name="connsiteY22" fmla="*/ 28034 h 6248316"/>
              <a:gd name="connsiteX23" fmla="*/ 5369862 w 5729996"/>
              <a:gd name="connsiteY23"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0356 w 5729996"/>
              <a:gd name="connsiteY9" fmla="*/ 2345382 h 6248316"/>
              <a:gd name="connsiteX10" fmla="*/ 5546070 w 5729996"/>
              <a:gd name="connsiteY10" fmla="*/ 2380820 h 6248316"/>
              <a:gd name="connsiteX11" fmla="*/ 5539473 w 5729996"/>
              <a:gd name="connsiteY11" fmla="*/ 2447770 h 6248316"/>
              <a:gd name="connsiteX12" fmla="*/ 5536626 w 5729996"/>
              <a:gd name="connsiteY12" fmla="*/ 2513456 h 6248316"/>
              <a:gd name="connsiteX13" fmla="*/ 5610789 w 5729996"/>
              <a:gd name="connsiteY13" fmla="*/ 3898260 h 6248316"/>
              <a:gd name="connsiteX14" fmla="*/ 5629514 w 5729996"/>
              <a:gd name="connsiteY14" fmla="*/ 4230682 h 6248316"/>
              <a:gd name="connsiteX15" fmla="*/ 5637643 w 5729996"/>
              <a:gd name="connsiteY15" fmla="*/ 4444335 h 6248316"/>
              <a:gd name="connsiteX16" fmla="*/ 5729996 w 5729996"/>
              <a:gd name="connsiteY16" fmla="*/ 6248315 h 6248316"/>
              <a:gd name="connsiteX17" fmla="*/ 0 w 5729996"/>
              <a:gd name="connsiteY17" fmla="*/ 6248316 h 6248316"/>
              <a:gd name="connsiteX18" fmla="*/ 0 w 5729996"/>
              <a:gd name="connsiteY18" fmla="*/ 281035 h 6248316"/>
              <a:gd name="connsiteX19" fmla="*/ 138300 w 5729996"/>
              <a:gd name="connsiteY19" fmla="*/ 274616 h 6248316"/>
              <a:gd name="connsiteX20" fmla="*/ 3740423 w 5729996"/>
              <a:gd name="connsiteY20" fmla="*/ 77589 h 6248316"/>
              <a:gd name="connsiteX21" fmla="*/ 4864389 w 5729996"/>
              <a:gd name="connsiteY21" fmla="*/ 28034 h 6248316"/>
              <a:gd name="connsiteX22" fmla="*/ 5369862 w 5729996"/>
              <a:gd name="connsiteY22"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0356 w 5729996"/>
              <a:gd name="connsiteY9" fmla="*/ 2345382 h 6248316"/>
              <a:gd name="connsiteX10" fmla="*/ 5539473 w 5729996"/>
              <a:gd name="connsiteY10" fmla="*/ 2447770 h 6248316"/>
              <a:gd name="connsiteX11" fmla="*/ 5536626 w 5729996"/>
              <a:gd name="connsiteY11" fmla="*/ 2513456 h 6248316"/>
              <a:gd name="connsiteX12" fmla="*/ 5610789 w 5729996"/>
              <a:gd name="connsiteY12" fmla="*/ 3898260 h 6248316"/>
              <a:gd name="connsiteX13" fmla="*/ 5629514 w 5729996"/>
              <a:gd name="connsiteY13" fmla="*/ 4230682 h 6248316"/>
              <a:gd name="connsiteX14" fmla="*/ 5637643 w 5729996"/>
              <a:gd name="connsiteY14" fmla="*/ 4444335 h 6248316"/>
              <a:gd name="connsiteX15" fmla="*/ 5729996 w 5729996"/>
              <a:gd name="connsiteY15" fmla="*/ 6248315 h 6248316"/>
              <a:gd name="connsiteX16" fmla="*/ 0 w 5729996"/>
              <a:gd name="connsiteY16" fmla="*/ 6248316 h 6248316"/>
              <a:gd name="connsiteX17" fmla="*/ 0 w 5729996"/>
              <a:gd name="connsiteY17" fmla="*/ 281035 h 6248316"/>
              <a:gd name="connsiteX18" fmla="*/ 138300 w 5729996"/>
              <a:gd name="connsiteY18" fmla="*/ 274616 h 6248316"/>
              <a:gd name="connsiteX19" fmla="*/ 3740423 w 5729996"/>
              <a:gd name="connsiteY19" fmla="*/ 77589 h 6248316"/>
              <a:gd name="connsiteX20" fmla="*/ 4864389 w 5729996"/>
              <a:gd name="connsiteY20" fmla="*/ 28034 h 6248316"/>
              <a:gd name="connsiteX21" fmla="*/ 5369862 w 5729996"/>
              <a:gd name="connsiteY21"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40356 w 5729996"/>
              <a:gd name="connsiteY9" fmla="*/ 2345382 h 6248316"/>
              <a:gd name="connsiteX10" fmla="*/ 5536626 w 5729996"/>
              <a:gd name="connsiteY10" fmla="*/ 2513456 h 6248316"/>
              <a:gd name="connsiteX11" fmla="*/ 5610789 w 5729996"/>
              <a:gd name="connsiteY11" fmla="*/ 3898260 h 6248316"/>
              <a:gd name="connsiteX12" fmla="*/ 5629514 w 5729996"/>
              <a:gd name="connsiteY12" fmla="*/ 4230682 h 6248316"/>
              <a:gd name="connsiteX13" fmla="*/ 5637643 w 5729996"/>
              <a:gd name="connsiteY13" fmla="*/ 4444335 h 6248316"/>
              <a:gd name="connsiteX14" fmla="*/ 5729996 w 5729996"/>
              <a:gd name="connsiteY14" fmla="*/ 6248315 h 6248316"/>
              <a:gd name="connsiteX15" fmla="*/ 0 w 5729996"/>
              <a:gd name="connsiteY15" fmla="*/ 6248316 h 6248316"/>
              <a:gd name="connsiteX16" fmla="*/ 0 w 5729996"/>
              <a:gd name="connsiteY16" fmla="*/ 281035 h 6248316"/>
              <a:gd name="connsiteX17" fmla="*/ 138300 w 5729996"/>
              <a:gd name="connsiteY17" fmla="*/ 274616 h 6248316"/>
              <a:gd name="connsiteX18" fmla="*/ 3740423 w 5729996"/>
              <a:gd name="connsiteY18" fmla="*/ 77589 h 6248316"/>
              <a:gd name="connsiteX19" fmla="*/ 4864389 w 5729996"/>
              <a:gd name="connsiteY19" fmla="*/ 28034 h 6248316"/>
              <a:gd name="connsiteX20" fmla="*/ 5369862 w 5729996"/>
              <a:gd name="connsiteY20"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536626 w 5729996"/>
              <a:gd name="connsiteY9" fmla="*/ 2513456 h 6248316"/>
              <a:gd name="connsiteX10" fmla="*/ 5610789 w 5729996"/>
              <a:gd name="connsiteY10" fmla="*/ 3898260 h 6248316"/>
              <a:gd name="connsiteX11" fmla="*/ 5629514 w 5729996"/>
              <a:gd name="connsiteY11" fmla="*/ 4230682 h 6248316"/>
              <a:gd name="connsiteX12" fmla="*/ 5637643 w 5729996"/>
              <a:gd name="connsiteY12" fmla="*/ 4444335 h 6248316"/>
              <a:gd name="connsiteX13" fmla="*/ 5729996 w 5729996"/>
              <a:gd name="connsiteY13" fmla="*/ 6248315 h 6248316"/>
              <a:gd name="connsiteX14" fmla="*/ 0 w 5729996"/>
              <a:gd name="connsiteY14" fmla="*/ 6248316 h 6248316"/>
              <a:gd name="connsiteX15" fmla="*/ 0 w 5729996"/>
              <a:gd name="connsiteY15" fmla="*/ 281035 h 6248316"/>
              <a:gd name="connsiteX16" fmla="*/ 138300 w 5729996"/>
              <a:gd name="connsiteY16" fmla="*/ 274616 h 6248316"/>
              <a:gd name="connsiteX17" fmla="*/ 3740423 w 5729996"/>
              <a:gd name="connsiteY17" fmla="*/ 77589 h 6248316"/>
              <a:gd name="connsiteX18" fmla="*/ 4864389 w 5729996"/>
              <a:gd name="connsiteY18" fmla="*/ 28034 h 6248316"/>
              <a:gd name="connsiteX19" fmla="*/ 5369862 w 5729996"/>
              <a:gd name="connsiteY19"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434665 w 5729996"/>
              <a:gd name="connsiteY8" fmla="*/ 398009 h 6248316"/>
              <a:gd name="connsiteX9" fmla="*/ 5610789 w 5729996"/>
              <a:gd name="connsiteY9" fmla="*/ 3898260 h 6248316"/>
              <a:gd name="connsiteX10" fmla="*/ 5629514 w 5729996"/>
              <a:gd name="connsiteY10" fmla="*/ 4230682 h 6248316"/>
              <a:gd name="connsiteX11" fmla="*/ 5637643 w 5729996"/>
              <a:gd name="connsiteY11" fmla="*/ 4444335 h 6248316"/>
              <a:gd name="connsiteX12" fmla="*/ 5729996 w 5729996"/>
              <a:gd name="connsiteY12" fmla="*/ 6248315 h 6248316"/>
              <a:gd name="connsiteX13" fmla="*/ 0 w 5729996"/>
              <a:gd name="connsiteY13" fmla="*/ 6248316 h 6248316"/>
              <a:gd name="connsiteX14" fmla="*/ 0 w 5729996"/>
              <a:gd name="connsiteY14" fmla="*/ 281035 h 6248316"/>
              <a:gd name="connsiteX15" fmla="*/ 138300 w 5729996"/>
              <a:gd name="connsiteY15" fmla="*/ 274616 h 6248316"/>
              <a:gd name="connsiteX16" fmla="*/ 3740423 w 5729996"/>
              <a:gd name="connsiteY16" fmla="*/ 77589 h 6248316"/>
              <a:gd name="connsiteX17" fmla="*/ 4864389 w 5729996"/>
              <a:gd name="connsiteY17" fmla="*/ 28034 h 6248316"/>
              <a:gd name="connsiteX18" fmla="*/ 5369862 w 5729996"/>
              <a:gd name="connsiteY18"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43380 w 5729996"/>
              <a:gd name="connsiteY4" fmla="*/ 106523 h 6248316"/>
              <a:gd name="connsiteX5" fmla="*/ 5421570 w 5729996"/>
              <a:gd name="connsiteY5" fmla="*/ 184905 h 6248316"/>
              <a:gd name="connsiteX6" fmla="*/ 5420220 w 5729996"/>
              <a:gd name="connsiteY6" fmla="*/ 216199 h 6248316"/>
              <a:gd name="connsiteX7" fmla="*/ 5422482 w 5729996"/>
              <a:gd name="connsiteY7" fmla="*/ 260845 h 6248316"/>
              <a:gd name="connsiteX8" fmla="*/ 5610789 w 5729996"/>
              <a:gd name="connsiteY8" fmla="*/ 3898260 h 6248316"/>
              <a:gd name="connsiteX9" fmla="*/ 5629514 w 5729996"/>
              <a:gd name="connsiteY9" fmla="*/ 4230682 h 6248316"/>
              <a:gd name="connsiteX10" fmla="*/ 5637643 w 5729996"/>
              <a:gd name="connsiteY10" fmla="*/ 4444335 h 6248316"/>
              <a:gd name="connsiteX11" fmla="*/ 5729996 w 5729996"/>
              <a:gd name="connsiteY11" fmla="*/ 6248315 h 6248316"/>
              <a:gd name="connsiteX12" fmla="*/ 0 w 5729996"/>
              <a:gd name="connsiteY12" fmla="*/ 6248316 h 6248316"/>
              <a:gd name="connsiteX13" fmla="*/ 0 w 5729996"/>
              <a:gd name="connsiteY13" fmla="*/ 281035 h 6248316"/>
              <a:gd name="connsiteX14" fmla="*/ 138300 w 5729996"/>
              <a:gd name="connsiteY14" fmla="*/ 274616 h 6248316"/>
              <a:gd name="connsiteX15" fmla="*/ 3740423 w 5729996"/>
              <a:gd name="connsiteY15" fmla="*/ 77589 h 6248316"/>
              <a:gd name="connsiteX16" fmla="*/ 4864389 w 5729996"/>
              <a:gd name="connsiteY16" fmla="*/ 28034 h 6248316"/>
              <a:gd name="connsiteX17" fmla="*/ 5369862 w 5729996"/>
              <a:gd name="connsiteY17"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21570 w 5729996"/>
              <a:gd name="connsiteY4" fmla="*/ 184905 h 6248316"/>
              <a:gd name="connsiteX5" fmla="*/ 5420220 w 5729996"/>
              <a:gd name="connsiteY5" fmla="*/ 216199 h 6248316"/>
              <a:gd name="connsiteX6" fmla="*/ 5422482 w 5729996"/>
              <a:gd name="connsiteY6" fmla="*/ 260845 h 6248316"/>
              <a:gd name="connsiteX7" fmla="*/ 5610789 w 5729996"/>
              <a:gd name="connsiteY7" fmla="*/ 3898260 h 6248316"/>
              <a:gd name="connsiteX8" fmla="*/ 5629514 w 5729996"/>
              <a:gd name="connsiteY8" fmla="*/ 4230682 h 6248316"/>
              <a:gd name="connsiteX9" fmla="*/ 5637643 w 5729996"/>
              <a:gd name="connsiteY9" fmla="*/ 4444335 h 6248316"/>
              <a:gd name="connsiteX10" fmla="*/ 5729996 w 5729996"/>
              <a:gd name="connsiteY10" fmla="*/ 6248315 h 6248316"/>
              <a:gd name="connsiteX11" fmla="*/ 0 w 5729996"/>
              <a:gd name="connsiteY11" fmla="*/ 6248316 h 6248316"/>
              <a:gd name="connsiteX12" fmla="*/ 0 w 5729996"/>
              <a:gd name="connsiteY12" fmla="*/ 281035 h 6248316"/>
              <a:gd name="connsiteX13" fmla="*/ 138300 w 5729996"/>
              <a:gd name="connsiteY13" fmla="*/ 274616 h 6248316"/>
              <a:gd name="connsiteX14" fmla="*/ 3740423 w 5729996"/>
              <a:gd name="connsiteY14" fmla="*/ 77589 h 6248316"/>
              <a:gd name="connsiteX15" fmla="*/ 4864389 w 5729996"/>
              <a:gd name="connsiteY15" fmla="*/ 28034 h 6248316"/>
              <a:gd name="connsiteX16" fmla="*/ 5369862 w 5729996"/>
              <a:gd name="connsiteY16"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21570 w 5729996"/>
              <a:gd name="connsiteY4" fmla="*/ 184905 h 6248316"/>
              <a:gd name="connsiteX5" fmla="*/ 5420220 w 5729996"/>
              <a:gd name="connsiteY5" fmla="*/ 216199 h 6248316"/>
              <a:gd name="connsiteX6" fmla="*/ 5610789 w 5729996"/>
              <a:gd name="connsiteY6" fmla="*/ 3898260 h 6248316"/>
              <a:gd name="connsiteX7" fmla="*/ 5629514 w 5729996"/>
              <a:gd name="connsiteY7" fmla="*/ 4230682 h 6248316"/>
              <a:gd name="connsiteX8" fmla="*/ 5637643 w 5729996"/>
              <a:gd name="connsiteY8" fmla="*/ 4444335 h 6248316"/>
              <a:gd name="connsiteX9" fmla="*/ 5729996 w 5729996"/>
              <a:gd name="connsiteY9" fmla="*/ 6248315 h 6248316"/>
              <a:gd name="connsiteX10" fmla="*/ 0 w 5729996"/>
              <a:gd name="connsiteY10" fmla="*/ 6248316 h 6248316"/>
              <a:gd name="connsiteX11" fmla="*/ 0 w 5729996"/>
              <a:gd name="connsiteY11" fmla="*/ 281035 h 6248316"/>
              <a:gd name="connsiteX12" fmla="*/ 138300 w 5729996"/>
              <a:gd name="connsiteY12" fmla="*/ 274616 h 6248316"/>
              <a:gd name="connsiteX13" fmla="*/ 3740423 w 5729996"/>
              <a:gd name="connsiteY13" fmla="*/ 77589 h 6248316"/>
              <a:gd name="connsiteX14" fmla="*/ 4864389 w 5729996"/>
              <a:gd name="connsiteY14" fmla="*/ 28034 h 6248316"/>
              <a:gd name="connsiteX15" fmla="*/ 5369862 w 5729996"/>
              <a:gd name="connsiteY15"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421570 w 5729996"/>
              <a:gd name="connsiteY4" fmla="*/ 184905 h 6248316"/>
              <a:gd name="connsiteX5" fmla="*/ 5610789 w 5729996"/>
              <a:gd name="connsiteY5" fmla="*/ 3898260 h 6248316"/>
              <a:gd name="connsiteX6" fmla="*/ 5629514 w 5729996"/>
              <a:gd name="connsiteY6" fmla="*/ 4230682 h 6248316"/>
              <a:gd name="connsiteX7" fmla="*/ 5637643 w 5729996"/>
              <a:gd name="connsiteY7" fmla="*/ 4444335 h 6248316"/>
              <a:gd name="connsiteX8" fmla="*/ 5729996 w 5729996"/>
              <a:gd name="connsiteY8" fmla="*/ 6248315 h 6248316"/>
              <a:gd name="connsiteX9" fmla="*/ 0 w 5729996"/>
              <a:gd name="connsiteY9" fmla="*/ 6248316 h 6248316"/>
              <a:gd name="connsiteX10" fmla="*/ 0 w 5729996"/>
              <a:gd name="connsiteY10" fmla="*/ 281035 h 6248316"/>
              <a:gd name="connsiteX11" fmla="*/ 138300 w 5729996"/>
              <a:gd name="connsiteY11" fmla="*/ 274616 h 6248316"/>
              <a:gd name="connsiteX12" fmla="*/ 3740423 w 5729996"/>
              <a:gd name="connsiteY12" fmla="*/ 77589 h 6248316"/>
              <a:gd name="connsiteX13" fmla="*/ 4864389 w 5729996"/>
              <a:gd name="connsiteY13" fmla="*/ 28034 h 6248316"/>
              <a:gd name="connsiteX14" fmla="*/ 5369862 w 5729996"/>
              <a:gd name="connsiteY14"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610789 w 5729996"/>
              <a:gd name="connsiteY4" fmla="*/ 3898260 h 6248316"/>
              <a:gd name="connsiteX5" fmla="*/ 5629514 w 5729996"/>
              <a:gd name="connsiteY5" fmla="*/ 4230682 h 6248316"/>
              <a:gd name="connsiteX6" fmla="*/ 5637643 w 5729996"/>
              <a:gd name="connsiteY6" fmla="*/ 4444335 h 6248316"/>
              <a:gd name="connsiteX7" fmla="*/ 5729996 w 5729996"/>
              <a:gd name="connsiteY7" fmla="*/ 6248315 h 6248316"/>
              <a:gd name="connsiteX8" fmla="*/ 0 w 5729996"/>
              <a:gd name="connsiteY8" fmla="*/ 6248316 h 6248316"/>
              <a:gd name="connsiteX9" fmla="*/ 0 w 5729996"/>
              <a:gd name="connsiteY9" fmla="*/ 281035 h 6248316"/>
              <a:gd name="connsiteX10" fmla="*/ 138300 w 5729996"/>
              <a:gd name="connsiteY10" fmla="*/ 274616 h 6248316"/>
              <a:gd name="connsiteX11" fmla="*/ 3740423 w 5729996"/>
              <a:gd name="connsiteY11" fmla="*/ 77589 h 6248316"/>
              <a:gd name="connsiteX12" fmla="*/ 4864389 w 5729996"/>
              <a:gd name="connsiteY12" fmla="*/ 28034 h 6248316"/>
              <a:gd name="connsiteX13" fmla="*/ 5369862 w 5729996"/>
              <a:gd name="connsiteY13"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610789 w 5729996"/>
              <a:gd name="connsiteY4" fmla="*/ 3898260 h 6248316"/>
              <a:gd name="connsiteX5" fmla="*/ 5629514 w 5729996"/>
              <a:gd name="connsiteY5" fmla="*/ 4230682 h 6248316"/>
              <a:gd name="connsiteX6" fmla="*/ 5637643 w 5729996"/>
              <a:gd name="connsiteY6" fmla="*/ 4444335 h 6248316"/>
              <a:gd name="connsiteX7" fmla="*/ 5729996 w 5729996"/>
              <a:gd name="connsiteY7" fmla="*/ 6248315 h 6248316"/>
              <a:gd name="connsiteX8" fmla="*/ 0 w 5729996"/>
              <a:gd name="connsiteY8" fmla="*/ 6248316 h 6248316"/>
              <a:gd name="connsiteX9" fmla="*/ 0 w 5729996"/>
              <a:gd name="connsiteY9" fmla="*/ 281035 h 6248316"/>
              <a:gd name="connsiteX10" fmla="*/ 138300 w 5729996"/>
              <a:gd name="connsiteY10" fmla="*/ 274616 h 6248316"/>
              <a:gd name="connsiteX11" fmla="*/ 3740423 w 5729996"/>
              <a:gd name="connsiteY11" fmla="*/ 77589 h 6248316"/>
              <a:gd name="connsiteX12" fmla="*/ 4864389 w 5729996"/>
              <a:gd name="connsiteY12" fmla="*/ 28034 h 6248316"/>
              <a:gd name="connsiteX13" fmla="*/ 5369862 w 5729996"/>
              <a:gd name="connsiteY13" fmla="*/ 0 h 6248316"/>
              <a:gd name="connsiteX0" fmla="*/ 5369862 w 5729996"/>
              <a:gd name="connsiteY0" fmla="*/ 0 h 6248316"/>
              <a:gd name="connsiteX1" fmla="*/ 5410496 w 5729996"/>
              <a:gd name="connsiteY1" fmla="*/ 24334 h 6248316"/>
              <a:gd name="connsiteX2" fmla="*/ 5412606 w 5729996"/>
              <a:gd name="connsiteY2" fmla="*/ 65970 h 6248316"/>
              <a:gd name="connsiteX3" fmla="*/ 5416784 w 5729996"/>
              <a:gd name="connsiteY3" fmla="*/ 67780 h 6248316"/>
              <a:gd name="connsiteX4" fmla="*/ 5610789 w 5729996"/>
              <a:gd name="connsiteY4" fmla="*/ 3898260 h 6248316"/>
              <a:gd name="connsiteX5" fmla="*/ 5629514 w 5729996"/>
              <a:gd name="connsiteY5" fmla="*/ 4230682 h 6248316"/>
              <a:gd name="connsiteX6" fmla="*/ 5637643 w 5729996"/>
              <a:gd name="connsiteY6" fmla="*/ 4444335 h 6248316"/>
              <a:gd name="connsiteX7" fmla="*/ 5729996 w 5729996"/>
              <a:gd name="connsiteY7" fmla="*/ 6248315 h 6248316"/>
              <a:gd name="connsiteX8" fmla="*/ 0 w 5729996"/>
              <a:gd name="connsiteY8" fmla="*/ 6248316 h 6248316"/>
              <a:gd name="connsiteX9" fmla="*/ 0 w 5729996"/>
              <a:gd name="connsiteY9" fmla="*/ 281035 h 6248316"/>
              <a:gd name="connsiteX10" fmla="*/ 138300 w 5729996"/>
              <a:gd name="connsiteY10" fmla="*/ 274616 h 6248316"/>
              <a:gd name="connsiteX11" fmla="*/ 3740423 w 5729996"/>
              <a:gd name="connsiteY11" fmla="*/ 77589 h 6248316"/>
              <a:gd name="connsiteX12" fmla="*/ 4864389 w 5729996"/>
              <a:gd name="connsiteY12" fmla="*/ 28034 h 6248316"/>
              <a:gd name="connsiteX13" fmla="*/ 5369862 w 5729996"/>
              <a:gd name="connsiteY13" fmla="*/ 0 h 624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29996" h="6248316">
                <a:moveTo>
                  <a:pt x="5369862" y="0"/>
                </a:moveTo>
                <a:lnTo>
                  <a:pt x="5410496" y="24334"/>
                </a:lnTo>
                <a:cubicBezTo>
                  <a:pt x="5411201" y="38214"/>
                  <a:pt x="5411902" y="52091"/>
                  <a:pt x="5412606" y="65970"/>
                </a:cubicBezTo>
                <a:lnTo>
                  <a:pt x="5416784" y="67780"/>
                </a:lnTo>
                <a:cubicBezTo>
                  <a:pt x="5449814" y="706495"/>
                  <a:pt x="5575334" y="3204443"/>
                  <a:pt x="5610789" y="3898260"/>
                </a:cubicBezTo>
                <a:cubicBezTo>
                  <a:pt x="5604061" y="4042978"/>
                  <a:pt x="5622336" y="4127685"/>
                  <a:pt x="5629514" y="4230682"/>
                </a:cubicBezTo>
                <a:cubicBezTo>
                  <a:pt x="5637574" y="4222004"/>
                  <a:pt x="5648339" y="4380991"/>
                  <a:pt x="5637643" y="4444335"/>
                </a:cubicBezTo>
                <a:lnTo>
                  <a:pt x="5729996" y="6248315"/>
                </a:lnTo>
                <a:lnTo>
                  <a:pt x="0" y="6248316"/>
                </a:lnTo>
                <a:lnTo>
                  <a:pt x="0" y="281035"/>
                </a:lnTo>
                <a:lnTo>
                  <a:pt x="138300" y="274616"/>
                </a:lnTo>
                <a:lnTo>
                  <a:pt x="3740423" y="77589"/>
                </a:lnTo>
                <a:lnTo>
                  <a:pt x="4864389" y="28034"/>
                </a:lnTo>
                <a:lnTo>
                  <a:pt x="5369862"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87915801-4737-7869-70F1-0BDCF7678C45}"/>
              </a:ext>
            </a:extLst>
          </p:cNvPr>
          <p:cNvSpPr>
            <a:spLocks noGrp="1"/>
          </p:cNvSpPr>
          <p:nvPr>
            <p:ph idx="1"/>
          </p:nvPr>
        </p:nvSpPr>
        <p:spPr>
          <a:xfrm>
            <a:off x="6361760" y="1643743"/>
            <a:ext cx="5032572" cy="4680857"/>
          </a:xfrm>
        </p:spPr>
        <p:txBody>
          <a:bodyPr>
            <a:normAutofit/>
          </a:bodyPr>
          <a:lstStyle/>
          <a:p>
            <a:pPr marL="0" indent="0" algn="just">
              <a:lnSpc>
                <a:spcPct val="110000"/>
              </a:lnSpc>
              <a:buNone/>
            </a:pPr>
            <a:r>
              <a:rPr lang="es-MX" sz="1800" b="0" i="0" dirty="0">
                <a:effectLst/>
                <a:latin typeface="Calibri" panose="020F0502020204030204" pitchFamily="34" charset="0"/>
                <a:ea typeface="Calibri" panose="020F0502020204030204" pitchFamily="34" charset="0"/>
                <a:cs typeface="Calibri" panose="020F0502020204030204" pitchFamily="34" charset="0"/>
              </a:rPr>
              <a:t>La trama principal de la novela se desarrolla en una sociedad dominada por el terror de Estado, sometida a una “pacificación” brutal, que prohíbe todo tipo de reunión y asociación política. Los personajes se mueven en un mundo clandestino y subterráneo. Se escriben y se visitan y narran historias de su pasado. Estos encuentros son privados y los personajes están conscientes de la vigilancia del poder oficial. Tanto el novelista como los personajes deben disimular, hablan de manera alusiva e indirecta, dando claves y pistas, pero sin enunciar claramente las razones que los llevan a actuar de una determinada manera. </a:t>
            </a:r>
            <a:endParaRPr kumimoji="0" lang="es-CL" altLang="es-CL"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endParaRPr lang="es-CL"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endParaRPr lang="es-CL"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endParaRPr lang="es-CL" dirty="0">
              <a:latin typeface="Calibri" panose="020F0502020204030204" pitchFamily="34" charset="0"/>
              <a:ea typeface="Calibri" panose="020F0502020204030204" pitchFamily="34" charset="0"/>
              <a:cs typeface="Calibri" panose="020F0502020204030204" pitchFamily="34" charset="0"/>
            </a:endParaRPr>
          </a:p>
        </p:txBody>
      </p:sp>
      <p:pic>
        <p:nvPicPr>
          <p:cNvPr id="11268" name="Picture 4" descr="undefined">
            <a:extLst>
              <a:ext uri="{FF2B5EF4-FFF2-40B4-BE49-F238E27FC236}">
                <a16:creationId xmlns:a16="http://schemas.microsoft.com/office/drawing/2014/main" id="{0BEDD232-A67F-74E2-8C11-A9AC9F10984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1420419">
            <a:off x="694114" y="894895"/>
            <a:ext cx="4273812" cy="567948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888D67F1-6603-D9B7-BF3F-7B146F2EF3BC}"/>
              </a:ext>
            </a:extLst>
          </p:cNvPr>
          <p:cNvSpPr txBox="1"/>
          <p:nvPr/>
        </p:nvSpPr>
        <p:spPr>
          <a:xfrm rot="20445025">
            <a:off x="3126167" y="3936707"/>
            <a:ext cx="2297104" cy="369332"/>
          </a:xfrm>
          <a:prstGeom prst="rect">
            <a:avLst/>
          </a:prstGeom>
          <a:solidFill>
            <a:schemeClr val="tx1"/>
          </a:solidFill>
        </p:spPr>
        <p:txBody>
          <a:bodyPr wrap="square">
            <a:spAutoFit/>
          </a:bodyPr>
          <a:lstStyle/>
          <a:p>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Juan Manuel de Rosas</a:t>
            </a:r>
          </a:p>
        </p:txBody>
      </p:sp>
    </p:spTree>
    <p:extLst>
      <p:ext uri="{BB962C8B-B14F-4D97-AF65-F5344CB8AC3E}">
        <p14:creationId xmlns:p14="http://schemas.microsoft.com/office/powerpoint/2010/main" val="2472211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9E70AA-1952-B360-810B-3B513C5B8E4D}"/>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B496E0FD-5783-7D2F-378D-5839DE755F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29DFE162-1905-5749-0AFB-BC351B11D8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DB561DCE-CEF2-D890-3002-76E252745853}"/>
              </a:ext>
            </a:extLst>
          </p:cNvPr>
          <p:cNvSpPr>
            <a:spLocks noGrp="1"/>
          </p:cNvSpPr>
          <p:nvPr>
            <p:ph idx="1"/>
          </p:nvPr>
        </p:nvSpPr>
        <p:spPr>
          <a:xfrm>
            <a:off x="446314" y="725477"/>
            <a:ext cx="5860928" cy="5577681"/>
          </a:xfrm>
        </p:spPr>
        <p:txBody>
          <a:bodyPr anchor="ctr">
            <a:normAutofit fontScale="55000" lnSpcReduction="20000"/>
          </a:bodyPr>
          <a:lstStyle/>
          <a:p>
            <a:pPr marL="0" indent="0">
              <a:buNone/>
            </a:pPr>
            <a:r>
              <a:rPr lang="es-CL" sz="4400" b="1" dirty="0">
                <a:solidFill>
                  <a:srgbClr val="FFC000"/>
                </a:solidFill>
                <a:latin typeface="Calibri" panose="020F0502020204030204" pitchFamily="34" charset="0"/>
                <a:ea typeface="Calibri" panose="020F0502020204030204" pitchFamily="34" charset="0"/>
                <a:cs typeface="Calibri" panose="020F0502020204030204" pitchFamily="34" charset="0"/>
              </a:rPr>
              <a:t>PERSONAJES:</a:t>
            </a:r>
          </a:p>
          <a:p>
            <a:pPr marL="0" indent="0">
              <a:buNone/>
            </a:pPr>
            <a:endParaRPr lang="es-CL" sz="32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2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Marcelo Maggi</a:t>
            </a:r>
            <a:r>
              <a:rPr kumimoji="0" lang="es-CL" altLang="es-CL" sz="3200" b="0"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a:t>
            </a:r>
            <a:r>
              <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intelectual disidente, desaparecido. Investiga la figura histórica de Ossorio. </a:t>
            </a:r>
            <a:r>
              <a:rPr lang="es-MX" sz="3200" b="0" i="0" dirty="0">
                <a:effectLst/>
                <a:latin typeface="Calibri" panose="020F0502020204030204" pitchFamily="34" charset="0"/>
                <a:ea typeface="Calibri" panose="020F0502020204030204" pitchFamily="34" charset="0"/>
                <a:cs typeface="Calibri" panose="020F0502020204030204" pitchFamily="34" charset="0"/>
              </a:rPr>
              <a:t>Discute cuál es el valor y el sentido de la historia, </a:t>
            </a:r>
            <a:endParaRPr kumimoji="0" lang="es-CL" altLang="es-CL" sz="32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2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Emilio Renzi</a:t>
            </a:r>
            <a:r>
              <a:rPr kumimoji="0" lang="es-CL" altLang="es-CL" sz="3200" b="0"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alter ego de Piglia, sobrino de Maggi, representa al escritor crítico. </a:t>
            </a:r>
            <a:r>
              <a:rPr lang="es-MX" sz="3200" b="0" i="0" dirty="0">
                <a:effectLst/>
                <a:latin typeface="Calibri" panose="020F0502020204030204" pitchFamily="34" charset="0"/>
                <a:ea typeface="Calibri" panose="020F0502020204030204" pitchFamily="34" charset="0"/>
                <a:cs typeface="Calibri" panose="020F0502020204030204" pitchFamily="34" charset="0"/>
              </a:rPr>
              <a:t>Explica sus ideas sobre literatura.</a:t>
            </a:r>
            <a:endParaRPr kumimoji="0" lang="es-CL" altLang="es-CL" sz="32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FontTx/>
              <a:buChar char="•"/>
            </a:pPr>
            <a:endParaRPr lang="es-CL" sz="32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FontTx/>
              <a:buChar char="•"/>
            </a:pPr>
            <a:r>
              <a:rPr kumimoji="0" lang="es-CL" altLang="es-CL" sz="32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3200" b="1" i="0" u="none" strike="noStrike" cap="none" normalizeH="0" baseline="0" dirty="0" err="1">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Volodia</a:t>
            </a:r>
            <a:r>
              <a:rPr kumimoji="0" lang="es-CL" altLang="es-CL" sz="32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3200" b="1" i="0" u="none" strike="noStrike" cap="none" normalizeH="0" baseline="0" dirty="0" err="1">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Tardewski</a:t>
            </a:r>
            <a:r>
              <a:rPr kumimoji="0" lang="es-CL" altLang="es-CL" sz="3200" b="0"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filósofo silenciado, alter ego de </a:t>
            </a:r>
            <a:r>
              <a:rPr lang="es-CL" sz="3200" dirty="0">
                <a:latin typeface="Calibri" panose="020F0502020204030204" pitchFamily="34" charset="0"/>
                <a:ea typeface="Calibri" panose="020F0502020204030204" pitchFamily="34" charset="0"/>
                <a:cs typeface="Calibri" panose="020F0502020204030204" pitchFamily="34" charset="0"/>
              </a:rPr>
              <a:t>Witold </a:t>
            </a:r>
            <a:r>
              <a:rPr lang="es-CL" sz="3200" dirty="0" err="1">
                <a:latin typeface="Calibri" panose="020F0502020204030204" pitchFamily="34" charset="0"/>
                <a:ea typeface="Calibri" panose="020F0502020204030204" pitchFamily="34" charset="0"/>
                <a:cs typeface="Calibri" panose="020F0502020204030204" pitchFamily="34" charset="0"/>
              </a:rPr>
              <a:t>Gombrowicz</a:t>
            </a:r>
            <a:r>
              <a:rPr lang="es-CL" sz="3200" dirty="0">
                <a:latin typeface="Calibri" panose="020F0502020204030204" pitchFamily="34" charset="0"/>
                <a:ea typeface="Calibri" panose="020F0502020204030204" pitchFamily="34" charset="0"/>
                <a:cs typeface="Calibri" panose="020F0502020204030204" pitchFamily="34" charset="0"/>
              </a:rPr>
              <a:t>. </a:t>
            </a:r>
            <a:r>
              <a:rPr lang="es-MX" sz="3200" b="0" i="0" dirty="0" err="1">
                <a:effectLst/>
                <a:latin typeface="Calibri" panose="020F0502020204030204" pitchFamily="34" charset="0"/>
                <a:ea typeface="Calibri" panose="020F0502020204030204" pitchFamily="34" charset="0"/>
                <a:cs typeface="Calibri" panose="020F0502020204030204" pitchFamily="34" charset="0"/>
              </a:rPr>
              <a:t>Tardewski</a:t>
            </a:r>
            <a:r>
              <a:rPr lang="es-MX" sz="3200" b="0" i="0" dirty="0">
                <a:effectLst/>
                <a:latin typeface="Calibri" panose="020F0502020204030204" pitchFamily="34" charset="0"/>
                <a:ea typeface="Calibri" panose="020F0502020204030204" pitchFamily="34" charset="0"/>
                <a:cs typeface="Calibri" panose="020F0502020204030204" pitchFamily="34" charset="0"/>
              </a:rPr>
              <a:t> se preocupa por la filosofía.</a:t>
            </a:r>
          </a:p>
          <a:p>
            <a:pPr marL="0" indent="0" eaLnBrk="0" fontAlgn="base" hangingPunct="0">
              <a:lnSpc>
                <a:spcPct val="100000"/>
              </a:lnSpc>
              <a:spcBef>
                <a:spcPct val="0"/>
              </a:spcBef>
              <a:spcAft>
                <a:spcPct val="0"/>
              </a:spcAft>
              <a:buFontTx/>
              <a:buChar char="•"/>
            </a:pPr>
            <a:endParaRPr lang="es-MX" sz="3200" b="0" i="0" dirty="0">
              <a:effectLst/>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FontTx/>
              <a:buChar char="•"/>
            </a:pPr>
            <a:r>
              <a:rPr kumimoji="0" lang="es-CL" altLang="es-CL" sz="32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Enrique Ossorio</a:t>
            </a:r>
            <a:r>
              <a:rPr kumimoji="0" lang="es-CL" altLang="es-CL" sz="3200" b="0"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Calibri" panose="020F0502020204030204" pitchFamily="34" charset="0"/>
              </a:rPr>
              <a:t>: </a:t>
            </a:r>
            <a:r>
              <a:rPr kumimoji="0" lang="es-CL" altLang="es-CL" sz="3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traidor, exiliado, figura ambigua del pasado.</a:t>
            </a:r>
          </a:p>
          <a:p>
            <a:pPr marL="0" indent="0" eaLnBrk="0" fontAlgn="base" hangingPunct="0">
              <a:lnSpc>
                <a:spcPct val="100000"/>
              </a:lnSpc>
              <a:spcBef>
                <a:spcPct val="0"/>
              </a:spcBef>
              <a:spcAft>
                <a:spcPct val="0"/>
              </a:spcAft>
              <a:buFontTx/>
              <a:buChar char="•"/>
            </a:pPr>
            <a:endParaRPr lang="es-MX" sz="3200" b="0" i="0" dirty="0">
              <a:effectLst/>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FontTx/>
              <a:buChar char="•"/>
            </a:pPr>
            <a:endParaRPr lang="es-MX" sz="3200" dirty="0">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FontTx/>
              <a:buChar char="•"/>
            </a:pPr>
            <a:r>
              <a:rPr lang="es-CL" sz="3200" b="1" dirty="0">
                <a:solidFill>
                  <a:srgbClr val="FFC000"/>
                </a:solidFill>
                <a:latin typeface="Calibri" panose="020F0502020204030204" pitchFamily="34" charset="0"/>
                <a:ea typeface="Calibri" panose="020F0502020204030204" pitchFamily="34" charset="0"/>
                <a:cs typeface="Calibri" panose="020F0502020204030204" pitchFamily="34" charset="0"/>
              </a:rPr>
              <a:t>Aracena: </a:t>
            </a:r>
            <a:r>
              <a:rPr lang="es-MX" sz="3200" dirty="0">
                <a:latin typeface="Calibri" panose="020F0502020204030204" pitchFamily="34" charset="0"/>
                <a:ea typeface="Calibri" panose="020F0502020204030204" pitchFamily="34" charset="0"/>
                <a:cs typeface="Calibri" panose="020F0502020204030204" pitchFamily="34" charset="0"/>
              </a:rPr>
              <a:t>un censor, un burócrata del aparato estatal o institucional, encargado de decidir qué se puede publicar y qué no.</a:t>
            </a:r>
          </a:p>
          <a:p>
            <a:pPr marL="0" indent="0" eaLnBrk="0" fontAlgn="base" hangingPunct="0">
              <a:lnSpc>
                <a:spcPct val="100000"/>
              </a:lnSpc>
              <a:spcBef>
                <a:spcPct val="0"/>
              </a:spcBef>
              <a:spcAft>
                <a:spcPct val="0"/>
              </a:spcAft>
              <a:buFontTx/>
              <a:buChar char="•"/>
            </a:pPr>
            <a:endParaRPr lang="es-CL" sz="2900" dirty="0">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None/>
            </a:pPr>
            <a:endParaRPr kumimoji="0" lang="es-CL" altLang="es-CL" sz="240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065A33ED-137D-244C-D933-B33C83CDFE55}"/>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61ED48DF-C274-DACE-9DAA-178B10C69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8FD69027-9CD9-7F3D-60F6-B2696EE1B6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E17F27E6-C4ED-C375-9E3F-59FE28A33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50556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60DDD2-116E-200C-F3AE-005A9608EF41}"/>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054402DC-7F87-4C25-3DC3-5A522907F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1022AF29-3FC3-C14D-59CD-096FEC91D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D7AB3465-05F4-A278-7246-AE5767385A50}"/>
              </a:ext>
            </a:extLst>
          </p:cNvPr>
          <p:cNvSpPr>
            <a:spLocks noGrp="1"/>
          </p:cNvSpPr>
          <p:nvPr>
            <p:ph idx="1"/>
          </p:nvPr>
        </p:nvSpPr>
        <p:spPr>
          <a:xfrm>
            <a:off x="1015662" y="133388"/>
            <a:ext cx="5432880" cy="5540830"/>
          </a:xfrm>
        </p:spPr>
        <p:txBody>
          <a:bodyPr anchor="ctr">
            <a:normAutofit lnSpcReduction="10000"/>
          </a:bodyPr>
          <a:lstStyle/>
          <a:p>
            <a:pPr marL="0" indent="0" algn="just">
              <a:buNone/>
            </a:pPr>
            <a:r>
              <a:rPr lang="es-MX" sz="2000" b="0" i="0" dirty="0">
                <a:effectLst/>
                <a:latin typeface="Roboto" panose="02000000000000000000" pitchFamily="2" charset="0"/>
              </a:rPr>
              <a:t>"No he perdonado, pero me ha pasado algo peor. Yo, polaco …tuve que convertirme en Hitler. Tuve que asumir como propios todos aquellos crímenes, justo como si los hubiese cometido yo mismo. Me convertí en Hitler y tuve que asumir que Hitler estaba presente en cada uno de los polacos asesinados y que sigue presente en cada uno de los polacos supervivientes. La condena, el desprecio: este no es el método, esto no es nada… Despotricar continuamente contra el crimen sólo contribuye a perpetuarlo… Hay que tragarlo. Comerlo. El mal únicamente se puede vencer en uno mismo".</a:t>
            </a:r>
          </a:p>
          <a:p>
            <a:pPr marL="0" indent="0" algn="r">
              <a:buNone/>
            </a:pPr>
            <a:r>
              <a:rPr lang="es-CL" sz="1800" dirty="0">
                <a:latin typeface="Calibri" panose="020F0502020204030204" pitchFamily="34" charset="0"/>
                <a:ea typeface="Calibri" panose="020F0502020204030204" pitchFamily="34" charset="0"/>
                <a:cs typeface="Calibri" panose="020F0502020204030204" pitchFamily="34" charset="0"/>
              </a:rPr>
              <a:t>Witold </a:t>
            </a:r>
            <a:r>
              <a:rPr lang="es-CL" sz="1800" dirty="0" err="1">
                <a:latin typeface="Calibri" panose="020F0502020204030204" pitchFamily="34" charset="0"/>
                <a:ea typeface="Calibri" panose="020F0502020204030204" pitchFamily="34" charset="0"/>
                <a:cs typeface="Calibri" panose="020F0502020204030204" pitchFamily="34" charset="0"/>
              </a:rPr>
              <a:t>Gombrowicz</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C8FE7CA3-2539-BB75-7814-531ABC76C245}"/>
              </a:ext>
            </a:extLst>
          </p:cNvPr>
          <p:cNvPicPr>
            <a:picLocks noChangeAspect="1" noChangeArrowheads="1"/>
          </p:cNvPicPr>
          <p:nvPr/>
        </p:nvPicPr>
        <p:blipFill>
          <a:blip r:embed="rId3"/>
          <a:srcRect l="20587" r="20587"/>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BF5AC684-8A8C-FE04-2C38-FF166F37D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FD88C4C1-75C4-0F8A-73A4-0B4C3BDF2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BBE56AFF-96B4-3776-CF2F-4FFB7B578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17581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0" name="Rectangle 6159">
            <a:extLst>
              <a:ext uri="{FF2B5EF4-FFF2-40B4-BE49-F238E27FC236}">
                <a16:creationId xmlns:a16="http://schemas.microsoft.com/office/drawing/2014/main" id="{5338944A-0A9A-4AE1-9CF9-EC8AB9291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2" name="Freeform: Shape 6161">
            <a:extLst>
              <a:ext uri="{FF2B5EF4-FFF2-40B4-BE49-F238E27FC236}">
                <a16:creationId xmlns:a16="http://schemas.microsoft.com/office/drawing/2014/main" id="{AA83998C-F742-4F79-9315-A66C8A7D4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5675086" cy="6858000"/>
          </a:xfrm>
          <a:custGeom>
            <a:avLst/>
            <a:gdLst>
              <a:gd name="connsiteX0" fmla="*/ 14982 w 6355531"/>
              <a:gd name="connsiteY0" fmla="*/ 0 h 6858000"/>
              <a:gd name="connsiteX1" fmla="*/ 1077543 w 6355531"/>
              <a:gd name="connsiteY1" fmla="*/ 0 h 6858000"/>
              <a:gd name="connsiteX2" fmla="*/ 1307510 w 6355531"/>
              <a:gd name="connsiteY2" fmla="*/ 0 h 6858000"/>
              <a:gd name="connsiteX3" fmla="*/ 6355531 w 6355531"/>
              <a:gd name="connsiteY3" fmla="*/ 0 h 6858000"/>
              <a:gd name="connsiteX4" fmla="*/ 6355531 w 6355531"/>
              <a:gd name="connsiteY4" fmla="*/ 6858000 h 6858000"/>
              <a:gd name="connsiteX5" fmla="*/ 1307510 w 6355531"/>
              <a:gd name="connsiteY5" fmla="*/ 6858000 h 6858000"/>
              <a:gd name="connsiteX6" fmla="*/ 1077543 w 6355531"/>
              <a:gd name="connsiteY6" fmla="*/ 6858000 h 6858000"/>
              <a:gd name="connsiteX7" fmla="*/ 1077543 w 6355531"/>
              <a:gd name="connsiteY7" fmla="*/ 6857951 h 6858000"/>
              <a:gd name="connsiteX8" fmla="*/ 76819 w 6355531"/>
              <a:gd name="connsiteY8" fmla="*/ 6857735 h 6858000"/>
              <a:gd name="connsiteX9" fmla="*/ 112467 w 6355531"/>
              <a:gd name="connsiteY9" fmla="*/ 6776847 h 6858000"/>
              <a:gd name="connsiteX10" fmla="*/ 123670 w 6355531"/>
              <a:gd name="connsiteY10" fmla="*/ 6737706 h 6858000"/>
              <a:gd name="connsiteX11" fmla="*/ 140628 w 6355531"/>
              <a:gd name="connsiteY11" fmla="*/ 6686827 h 6858000"/>
              <a:gd name="connsiteX12" fmla="*/ 151907 w 6355531"/>
              <a:gd name="connsiteY12" fmla="*/ 6633777 h 6858000"/>
              <a:gd name="connsiteX13" fmla="*/ 222869 w 6355531"/>
              <a:gd name="connsiteY13" fmla="*/ 6492130 h 6858000"/>
              <a:gd name="connsiteX14" fmla="*/ 238151 w 6355531"/>
              <a:gd name="connsiteY14" fmla="*/ 6431610 h 6858000"/>
              <a:gd name="connsiteX15" fmla="*/ 256505 w 6355531"/>
              <a:gd name="connsiteY15" fmla="*/ 6294334 h 6858000"/>
              <a:gd name="connsiteX16" fmla="*/ 244595 w 6355531"/>
              <a:gd name="connsiteY16" fmla="*/ 6231403 h 6858000"/>
              <a:gd name="connsiteX17" fmla="*/ 237442 w 6355531"/>
              <a:gd name="connsiteY17" fmla="*/ 6202459 h 6858000"/>
              <a:gd name="connsiteX18" fmla="*/ 236271 w 6355531"/>
              <a:gd name="connsiteY18" fmla="*/ 6153037 h 6858000"/>
              <a:gd name="connsiteX19" fmla="*/ 243660 w 6355531"/>
              <a:gd name="connsiteY19" fmla="*/ 5905303 h 6858000"/>
              <a:gd name="connsiteX20" fmla="*/ 272845 w 6355531"/>
              <a:gd name="connsiteY20" fmla="*/ 5712857 h 6858000"/>
              <a:gd name="connsiteX21" fmla="*/ 301874 w 6355531"/>
              <a:gd name="connsiteY21" fmla="*/ 5660491 h 6858000"/>
              <a:gd name="connsiteX22" fmla="*/ 315524 w 6355531"/>
              <a:gd name="connsiteY22" fmla="*/ 5553910 h 6858000"/>
              <a:gd name="connsiteX23" fmla="*/ 339324 w 6355531"/>
              <a:gd name="connsiteY23" fmla="*/ 5449031 h 6858000"/>
              <a:gd name="connsiteX24" fmla="*/ 375255 w 6355531"/>
              <a:gd name="connsiteY24" fmla="*/ 5341916 h 6858000"/>
              <a:gd name="connsiteX25" fmla="*/ 412645 w 6355531"/>
              <a:gd name="connsiteY25" fmla="*/ 5264214 h 6858000"/>
              <a:gd name="connsiteX26" fmla="*/ 418645 w 6355531"/>
              <a:gd name="connsiteY26" fmla="*/ 5225268 h 6858000"/>
              <a:gd name="connsiteX27" fmla="*/ 426713 w 6355531"/>
              <a:gd name="connsiteY27" fmla="*/ 5159961 h 6858000"/>
              <a:gd name="connsiteX28" fmla="*/ 430230 w 6355531"/>
              <a:gd name="connsiteY28" fmla="*/ 5125185 h 6858000"/>
              <a:gd name="connsiteX29" fmla="*/ 443738 w 6355531"/>
              <a:gd name="connsiteY29" fmla="*/ 5067850 h 6858000"/>
              <a:gd name="connsiteX30" fmla="*/ 446398 w 6355531"/>
              <a:gd name="connsiteY30" fmla="*/ 5060861 h 6858000"/>
              <a:gd name="connsiteX31" fmla="*/ 444701 w 6355531"/>
              <a:gd name="connsiteY31" fmla="*/ 4993030 h 6858000"/>
              <a:gd name="connsiteX32" fmla="*/ 451432 w 6355531"/>
              <a:gd name="connsiteY32" fmla="*/ 4946844 h 6858000"/>
              <a:gd name="connsiteX33" fmla="*/ 462400 w 6355531"/>
              <a:gd name="connsiteY33" fmla="*/ 4858827 h 6858000"/>
              <a:gd name="connsiteX34" fmla="*/ 468151 w 6355531"/>
              <a:gd name="connsiteY34" fmla="*/ 4821170 h 6858000"/>
              <a:gd name="connsiteX35" fmla="*/ 467482 w 6355531"/>
              <a:gd name="connsiteY35" fmla="*/ 4584173 h 6858000"/>
              <a:gd name="connsiteX36" fmla="*/ 459345 w 6355531"/>
              <a:gd name="connsiteY36" fmla="*/ 4375228 h 6858000"/>
              <a:gd name="connsiteX37" fmla="*/ 440498 w 6355531"/>
              <a:gd name="connsiteY37" fmla="*/ 4214165 h 6858000"/>
              <a:gd name="connsiteX38" fmla="*/ 442085 w 6355531"/>
              <a:gd name="connsiteY38" fmla="*/ 4076008 h 6858000"/>
              <a:gd name="connsiteX39" fmla="*/ 430102 w 6355531"/>
              <a:gd name="connsiteY39" fmla="*/ 4033999 h 6858000"/>
              <a:gd name="connsiteX40" fmla="*/ 429834 w 6355531"/>
              <a:gd name="connsiteY40" fmla="*/ 4013953 h 6858000"/>
              <a:gd name="connsiteX41" fmla="*/ 434022 w 6355531"/>
              <a:gd name="connsiteY41" fmla="*/ 3872886 h 6858000"/>
              <a:gd name="connsiteX42" fmla="*/ 444128 w 6355531"/>
              <a:gd name="connsiteY42" fmla="*/ 3813873 h 6858000"/>
              <a:gd name="connsiteX43" fmla="*/ 454742 w 6355531"/>
              <a:gd name="connsiteY43" fmla="*/ 3738082 h 6858000"/>
              <a:gd name="connsiteX44" fmla="*/ 461899 w 6355531"/>
              <a:gd name="connsiteY44" fmla="*/ 3673397 h 6858000"/>
              <a:gd name="connsiteX45" fmla="*/ 461213 w 6355531"/>
              <a:gd name="connsiteY45" fmla="*/ 3637109 h 6858000"/>
              <a:gd name="connsiteX46" fmla="*/ 464567 w 6355531"/>
              <a:gd name="connsiteY46" fmla="*/ 3536883 h 6858000"/>
              <a:gd name="connsiteX47" fmla="*/ 485444 w 6355531"/>
              <a:gd name="connsiteY47" fmla="*/ 3295862 h 6858000"/>
              <a:gd name="connsiteX48" fmla="*/ 468421 w 6355531"/>
              <a:gd name="connsiteY48" fmla="*/ 3158586 h 6858000"/>
              <a:gd name="connsiteX49" fmla="*/ 444464 w 6355531"/>
              <a:gd name="connsiteY49" fmla="*/ 3112365 h 6858000"/>
              <a:gd name="connsiteX50" fmla="*/ 430314 w 6355531"/>
              <a:gd name="connsiteY50" fmla="*/ 3072935 h 6858000"/>
              <a:gd name="connsiteX51" fmla="*/ 406129 w 6355531"/>
              <a:gd name="connsiteY51" fmla="*/ 2958185 h 6858000"/>
              <a:gd name="connsiteX52" fmla="*/ 364512 w 6355531"/>
              <a:gd name="connsiteY52" fmla="*/ 2843952 h 6858000"/>
              <a:gd name="connsiteX53" fmla="*/ 300461 w 6355531"/>
              <a:gd name="connsiteY53" fmla="*/ 2554718 h 6858000"/>
              <a:gd name="connsiteX54" fmla="*/ 272031 w 6355531"/>
              <a:gd name="connsiteY54" fmla="*/ 2447068 h 6858000"/>
              <a:gd name="connsiteX55" fmla="*/ 275996 w 6355531"/>
              <a:gd name="connsiteY55" fmla="*/ 2423438 h 6858000"/>
              <a:gd name="connsiteX56" fmla="*/ 244658 w 6355531"/>
              <a:gd name="connsiteY56" fmla="*/ 2261920 h 6858000"/>
              <a:gd name="connsiteX57" fmla="*/ 234806 w 6355531"/>
              <a:gd name="connsiteY57" fmla="*/ 2195378 h 6858000"/>
              <a:gd name="connsiteX58" fmla="*/ 219430 w 6355531"/>
              <a:gd name="connsiteY58" fmla="*/ 2155135 h 6858000"/>
              <a:gd name="connsiteX59" fmla="*/ 216954 w 6355531"/>
              <a:gd name="connsiteY59" fmla="*/ 2118008 h 6858000"/>
              <a:gd name="connsiteX60" fmla="*/ 217921 w 6355531"/>
              <a:gd name="connsiteY60" fmla="*/ 2050531 h 6858000"/>
              <a:gd name="connsiteX61" fmla="*/ 191603 w 6355531"/>
              <a:gd name="connsiteY61" fmla="*/ 1906352 h 6858000"/>
              <a:gd name="connsiteX62" fmla="*/ 168765 w 6355531"/>
              <a:gd name="connsiteY62" fmla="*/ 1861531 h 6858000"/>
              <a:gd name="connsiteX63" fmla="*/ 123757 w 6355531"/>
              <a:gd name="connsiteY63" fmla="*/ 1732919 h 6858000"/>
              <a:gd name="connsiteX64" fmla="*/ 95931 w 6355531"/>
              <a:gd name="connsiteY64" fmla="*/ 1615777 h 6858000"/>
              <a:gd name="connsiteX65" fmla="*/ 77222 w 6355531"/>
              <a:gd name="connsiteY65" fmla="*/ 1563678 h 6858000"/>
              <a:gd name="connsiteX66" fmla="*/ 82894 w 6355531"/>
              <a:gd name="connsiteY66" fmla="*/ 1477995 h 6858000"/>
              <a:gd name="connsiteX67" fmla="*/ 77431 w 6355531"/>
              <a:gd name="connsiteY67" fmla="*/ 1307086 h 6858000"/>
              <a:gd name="connsiteX68" fmla="*/ 83152 w 6355531"/>
              <a:gd name="connsiteY68" fmla="*/ 1168288 h 6858000"/>
              <a:gd name="connsiteX69" fmla="*/ 65215 w 6355531"/>
              <a:gd name="connsiteY69" fmla="*/ 1088484 h 6858000"/>
              <a:gd name="connsiteX70" fmla="*/ 54242 w 6355531"/>
              <a:gd name="connsiteY70" fmla="*/ 1016103 h 6858000"/>
              <a:gd name="connsiteX71" fmla="*/ 55661 w 6355531"/>
              <a:gd name="connsiteY71" fmla="*/ 954054 h 6858000"/>
              <a:gd name="connsiteX72" fmla="*/ 50658 w 6355531"/>
              <a:gd name="connsiteY72" fmla="*/ 896999 h 6858000"/>
              <a:gd name="connsiteX73" fmla="*/ 11825 w 6355531"/>
              <a:gd name="connsiteY73" fmla="*/ 711705 h 6858000"/>
              <a:gd name="connsiteX74" fmla="*/ 8815 w 6355531"/>
              <a:gd name="connsiteY74" fmla="*/ 619315 h 6858000"/>
              <a:gd name="connsiteX75" fmla="*/ 2635 w 6355531"/>
              <a:gd name="connsiteY75" fmla="*/ 585934 h 6858000"/>
              <a:gd name="connsiteX76" fmla="*/ 1 w 6355531"/>
              <a:gd name="connsiteY76" fmla="*/ 538948 h 6858000"/>
              <a:gd name="connsiteX77" fmla="*/ 3808 w 6355531"/>
              <a:gd name="connsiteY77" fmla="*/ 525163 h 6858000"/>
              <a:gd name="connsiteX78" fmla="*/ 28525 w 6355531"/>
              <a:gd name="connsiteY78" fmla="*/ 393828 h 6858000"/>
              <a:gd name="connsiteX79" fmla="*/ 28359 w 6355531"/>
              <a:gd name="connsiteY79" fmla="*/ 353137 h 6858000"/>
              <a:gd name="connsiteX80" fmla="*/ 33905 w 6355531"/>
              <a:gd name="connsiteY80" fmla="*/ 275771 h 6858000"/>
              <a:gd name="connsiteX81" fmla="*/ 43349 w 6355531"/>
              <a:gd name="connsiteY81" fmla="*/ 236673 h 6858000"/>
              <a:gd name="connsiteX82" fmla="*/ 42417 w 6355531"/>
              <a:gd name="connsiteY82" fmla="*/ 144983 h 6858000"/>
              <a:gd name="connsiteX83" fmla="*/ 32952 w 6355531"/>
              <a:gd name="connsiteY83" fmla="*/ 33857 h 6858000"/>
              <a:gd name="connsiteX0" fmla="*/ 14982 w 6355531"/>
              <a:gd name="connsiteY0" fmla="*/ 0 h 6858000"/>
              <a:gd name="connsiteX1" fmla="*/ 1077543 w 6355531"/>
              <a:gd name="connsiteY1" fmla="*/ 0 h 6858000"/>
              <a:gd name="connsiteX2" fmla="*/ 6355531 w 6355531"/>
              <a:gd name="connsiteY2" fmla="*/ 0 h 6858000"/>
              <a:gd name="connsiteX3" fmla="*/ 6355531 w 6355531"/>
              <a:gd name="connsiteY3" fmla="*/ 6858000 h 6858000"/>
              <a:gd name="connsiteX4" fmla="*/ 1307510 w 6355531"/>
              <a:gd name="connsiteY4" fmla="*/ 6858000 h 6858000"/>
              <a:gd name="connsiteX5" fmla="*/ 1077543 w 6355531"/>
              <a:gd name="connsiteY5" fmla="*/ 6858000 h 6858000"/>
              <a:gd name="connsiteX6" fmla="*/ 1077543 w 6355531"/>
              <a:gd name="connsiteY6" fmla="*/ 6857951 h 6858000"/>
              <a:gd name="connsiteX7" fmla="*/ 76819 w 6355531"/>
              <a:gd name="connsiteY7" fmla="*/ 6857735 h 6858000"/>
              <a:gd name="connsiteX8" fmla="*/ 112467 w 6355531"/>
              <a:gd name="connsiteY8" fmla="*/ 6776847 h 6858000"/>
              <a:gd name="connsiteX9" fmla="*/ 123670 w 6355531"/>
              <a:gd name="connsiteY9" fmla="*/ 6737706 h 6858000"/>
              <a:gd name="connsiteX10" fmla="*/ 140628 w 6355531"/>
              <a:gd name="connsiteY10" fmla="*/ 6686827 h 6858000"/>
              <a:gd name="connsiteX11" fmla="*/ 151907 w 6355531"/>
              <a:gd name="connsiteY11" fmla="*/ 6633777 h 6858000"/>
              <a:gd name="connsiteX12" fmla="*/ 222869 w 6355531"/>
              <a:gd name="connsiteY12" fmla="*/ 6492130 h 6858000"/>
              <a:gd name="connsiteX13" fmla="*/ 238151 w 6355531"/>
              <a:gd name="connsiteY13" fmla="*/ 6431610 h 6858000"/>
              <a:gd name="connsiteX14" fmla="*/ 256505 w 6355531"/>
              <a:gd name="connsiteY14" fmla="*/ 6294334 h 6858000"/>
              <a:gd name="connsiteX15" fmla="*/ 244595 w 6355531"/>
              <a:gd name="connsiteY15" fmla="*/ 6231403 h 6858000"/>
              <a:gd name="connsiteX16" fmla="*/ 237442 w 6355531"/>
              <a:gd name="connsiteY16" fmla="*/ 6202459 h 6858000"/>
              <a:gd name="connsiteX17" fmla="*/ 236271 w 6355531"/>
              <a:gd name="connsiteY17" fmla="*/ 6153037 h 6858000"/>
              <a:gd name="connsiteX18" fmla="*/ 243660 w 6355531"/>
              <a:gd name="connsiteY18" fmla="*/ 5905303 h 6858000"/>
              <a:gd name="connsiteX19" fmla="*/ 272845 w 6355531"/>
              <a:gd name="connsiteY19" fmla="*/ 5712857 h 6858000"/>
              <a:gd name="connsiteX20" fmla="*/ 301874 w 6355531"/>
              <a:gd name="connsiteY20" fmla="*/ 5660491 h 6858000"/>
              <a:gd name="connsiteX21" fmla="*/ 315524 w 6355531"/>
              <a:gd name="connsiteY21" fmla="*/ 5553910 h 6858000"/>
              <a:gd name="connsiteX22" fmla="*/ 339324 w 6355531"/>
              <a:gd name="connsiteY22" fmla="*/ 5449031 h 6858000"/>
              <a:gd name="connsiteX23" fmla="*/ 375255 w 6355531"/>
              <a:gd name="connsiteY23" fmla="*/ 5341916 h 6858000"/>
              <a:gd name="connsiteX24" fmla="*/ 412645 w 6355531"/>
              <a:gd name="connsiteY24" fmla="*/ 5264214 h 6858000"/>
              <a:gd name="connsiteX25" fmla="*/ 418645 w 6355531"/>
              <a:gd name="connsiteY25" fmla="*/ 5225268 h 6858000"/>
              <a:gd name="connsiteX26" fmla="*/ 426713 w 6355531"/>
              <a:gd name="connsiteY26" fmla="*/ 5159961 h 6858000"/>
              <a:gd name="connsiteX27" fmla="*/ 430230 w 6355531"/>
              <a:gd name="connsiteY27" fmla="*/ 5125185 h 6858000"/>
              <a:gd name="connsiteX28" fmla="*/ 443738 w 6355531"/>
              <a:gd name="connsiteY28" fmla="*/ 5067850 h 6858000"/>
              <a:gd name="connsiteX29" fmla="*/ 446398 w 6355531"/>
              <a:gd name="connsiteY29" fmla="*/ 5060861 h 6858000"/>
              <a:gd name="connsiteX30" fmla="*/ 444701 w 6355531"/>
              <a:gd name="connsiteY30" fmla="*/ 4993030 h 6858000"/>
              <a:gd name="connsiteX31" fmla="*/ 451432 w 6355531"/>
              <a:gd name="connsiteY31" fmla="*/ 4946844 h 6858000"/>
              <a:gd name="connsiteX32" fmla="*/ 462400 w 6355531"/>
              <a:gd name="connsiteY32" fmla="*/ 4858827 h 6858000"/>
              <a:gd name="connsiteX33" fmla="*/ 468151 w 6355531"/>
              <a:gd name="connsiteY33" fmla="*/ 4821170 h 6858000"/>
              <a:gd name="connsiteX34" fmla="*/ 467482 w 6355531"/>
              <a:gd name="connsiteY34" fmla="*/ 4584173 h 6858000"/>
              <a:gd name="connsiteX35" fmla="*/ 459345 w 6355531"/>
              <a:gd name="connsiteY35" fmla="*/ 4375228 h 6858000"/>
              <a:gd name="connsiteX36" fmla="*/ 440498 w 6355531"/>
              <a:gd name="connsiteY36" fmla="*/ 4214165 h 6858000"/>
              <a:gd name="connsiteX37" fmla="*/ 442085 w 6355531"/>
              <a:gd name="connsiteY37" fmla="*/ 4076008 h 6858000"/>
              <a:gd name="connsiteX38" fmla="*/ 430102 w 6355531"/>
              <a:gd name="connsiteY38" fmla="*/ 4033999 h 6858000"/>
              <a:gd name="connsiteX39" fmla="*/ 429834 w 6355531"/>
              <a:gd name="connsiteY39" fmla="*/ 4013953 h 6858000"/>
              <a:gd name="connsiteX40" fmla="*/ 434022 w 6355531"/>
              <a:gd name="connsiteY40" fmla="*/ 3872886 h 6858000"/>
              <a:gd name="connsiteX41" fmla="*/ 444128 w 6355531"/>
              <a:gd name="connsiteY41" fmla="*/ 3813873 h 6858000"/>
              <a:gd name="connsiteX42" fmla="*/ 454742 w 6355531"/>
              <a:gd name="connsiteY42" fmla="*/ 3738082 h 6858000"/>
              <a:gd name="connsiteX43" fmla="*/ 461899 w 6355531"/>
              <a:gd name="connsiteY43" fmla="*/ 3673397 h 6858000"/>
              <a:gd name="connsiteX44" fmla="*/ 461213 w 6355531"/>
              <a:gd name="connsiteY44" fmla="*/ 3637109 h 6858000"/>
              <a:gd name="connsiteX45" fmla="*/ 464567 w 6355531"/>
              <a:gd name="connsiteY45" fmla="*/ 3536883 h 6858000"/>
              <a:gd name="connsiteX46" fmla="*/ 485444 w 6355531"/>
              <a:gd name="connsiteY46" fmla="*/ 3295862 h 6858000"/>
              <a:gd name="connsiteX47" fmla="*/ 468421 w 6355531"/>
              <a:gd name="connsiteY47" fmla="*/ 3158586 h 6858000"/>
              <a:gd name="connsiteX48" fmla="*/ 444464 w 6355531"/>
              <a:gd name="connsiteY48" fmla="*/ 3112365 h 6858000"/>
              <a:gd name="connsiteX49" fmla="*/ 430314 w 6355531"/>
              <a:gd name="connsiteY49" fmla="*/ 3072935 h 6858000"/>
              <a:gd name="connsiteX50" fmla="*/ 406129 w 6355531"/>
              <a:gd name="connsiteY50" fmla="*/ 2958185 h 6858000"/>
              <a:gd name="connsiteX51" fmla="*/ 364512 w 6355531"/>
              <a:gd name="connsiteY51" fmla="*/ 2843952 h 6858000"/>
              <a:gd name="connsiteX52" fmla="*/ 300461 w 6355531"/>
              <a:gd name="connsiteY52" fmla="*/ 2554718 h 6858000"/>
              <a:gd name="connsiteX53" fmla="*/ 272031 w 6355531"/>
              <a:gd name="connsiteY53" fmla="*/ 2447068 h 6858000"/>
              <a:gd name="connsiteX54" fmla="*/ 275996 w 6355531"/>
              <a:gd name="connsiteY54" fmla="*/ 2423438 h 6858000"/>
              <a:gd name="connsiteX55" fmla="*/ 244658 w 6355531"/>
              <a:gd name="connsiteY55" fmla="*/ 2261920 h 6858000"/>
              <a:gd name="connsiteX56" fmla="*/ 234806 w 6355531"/>
              <a:gd name="connsiteY56" fmla="*/ 2195378 h 6858000"/>
              <a:gd name="connsiteX57" fmla="*/ 219430 w 6355531"/>
              <a:gd name="connsiteY57" fmla="*/ 2155135 h 6858000"/>
              <a:gd name="connsiteX58" fmla="*/ 216954 w 6355531"/>
              <a:gd name="connsiteY58" fmla="*/ 2118008 h 6858000"/>
              <a:gd name="connsiteX59" fmla="*/ 217921 w 6355531"/>
              <a:gd name="connsiteY59" fmla="*/ 2050531 h 6858000"/>
              <a:gd name="connsiteX60" fmla="*/ 191603 w 6355531"/>
              <a:gd name="connsiteY60" fmla="*/ 1906352 h 6858000"/>
              <a:gd name="connsiteX61" fmla="*/ 168765 w 6355531"/>
              <a:gd name="connsiteY61" fmla="*/ 1861531 h 6858000"/>
              <a:gd name="connsiteX62" fmla="*/ 123757 w 6355531"/>
              <a:gd name="connsiteY62" fmla="*/ 1732919 h 6858000"/>
              <a:gd name="connsiteX63" fmla="*/ 95931 w 6355531"/>
              <a:gd name="connsiteY63" fmla="*/ 1615777 h 6858000"/>
              <a:gd name="connsiteX64" fmla="*/ 77222 w 6355531"/>
              <a:gd name="connsiteY64" fmla="*/ 1563678 h 6858000"/>
              <a:gd name="connsiteX65" fmla="*/ 82894 w 6355531"/>
              <a:gd name="connsiteY65" fmla="*/ 1477995 h 6858000"/>
              <a:gd name="connsiteX66" fmla="*/ 77431 w 6355531"/>
              <a:gd name="connsiteY66" fmla="*/ 1307086 h 6858000"/>
              <a:gd name="connsiteX67" fmla="*/ 83152 w 6355531"/>
              <a:gd name="connsiteY67" fmla="*/ 1168288 h 6858000"/>
              <a:gd name="connsiteX68" fmla="*/ 65215 w 6355531"/>
              <a:gd name="connsiteY68" fmla="*/ 1088484 h 6858000"/>
              <a:gd name="connsiteX69" fmla="*/ 54242 w 6355531"/>
              <a:gd name="connsiteY69" fmla="*/ 1016103 h 6858000"/>
              <a:gd name="connsiteX70" fmla="*/ 55661 w 6355531"/>
              <a:gd name="connsiteY70" fmla="*/ 954054 h 6858000"/>
              <a:gd name="connsiteX71" fmla="*/ 50658 w 6355531"/>
              <a:gd name="connsiteY71" fmla="*/ 896999 h 6858000"/>
              <a:gd name="connsiteX72" fmla="*/ 11825 w 6355531"/>
              <a:gd name="connsiteY72" fmla="*/ 711705 h 6858000"/>
              <a:gd name="connsiteX73" fmla="*/ 8815 w 6355531"/>
              <a:gd name="connsiteY73" fmla="*/ 619315 h 6858000"/>
              <a:gd name="connsiteX74" fmla="*/ 2635 w 6355531"/>
              <a:gd name="connsiteY74" fmla="*/ 585934 h 6858000"/>
              <a:gd name="connsiteX75" fmla="*/ 1 w 6355531"/>
              <a:gd name="connsiteY75" fmla="*/ 538948 h 6858000"/>
              <a:gd name="connsiteX76" fmla="*/ 3808 w 6355531"/>
              <a:gd name="connsiteY76" fmla="*/ 525163 h 6858000"/>
              <a:gd name="connsiteX77" fmla="*/ 28525 w 6355531"/>
              <a:gd name="connsiteY77" fmla="*/ 393828 h 6858000"/>
              <a:gd name="connsiteX78" fmla="*/ 28359 w 6355531"/>
              <a:gd name="connsiteY78" fmla="*/ 353137 h 6858000"/>
              <a:gd name="connsiteX79" fmla="*/ 33905 w 6355531"/>
              <a:gd name="connsiteY79" fmla="*/ 275771 h 6858000"/>
              <a:gd name="connsiteX80" fmla="*/ 43349 w 6355531"/>
              <a:gd name="connsiteY80" fmla="*/ 236673 h 6858000"/>
              <a:gd name="connsiteX81" fmla="*/ 42417 w 6355531"/>
              <a:gd name="connsiteY81" fmla="*/ 144983 h 6858000"/>
              <a:gd name="connsiteX82" fmla="*/ 32952 w 6355531"/>
              <a:gd name="connsiteY82" fmla="*/ 33857 h 6858000"/>
              <a:gd name="connsiteX83" fmla="*/ 14982 w 6355531"/>
              <a:gd name="connsiteY83" fmla="*/ 0 h 6858000"/>
              <a:gd name="connsiteX0" fmla="*/ 14982 w 6355531"/>
              <a:gd name="connsiteY0" fmla="*/ 0 h 6858000"/>
              <a:gd name="connsiteX1" fmla="*/ 6355531 w 6355531"/>
              <a:gd name="connsiteY1" fmla="*/ 0 h 6858000"/>
              <a:gd name="connsiteX2" fmla="*/ 6355531 w 6355531"/>
              <a:gd name="connsiteY2" fmla="*/ 6858000 h 6858000"/>
              <a:gd name="connsiteX3" fmla="*/ 1307510 w 6355531"/>
              <a:gd name="connsiteY3" fmla="*/ 6858000 h 6858000"/>
              <a:gd name="connsiteX4" fmla="*/ 1077543 w 6355531"/>
              <a:gd name="connsiteY4" fmla="*/ 6858000 h 6858000"/>
              <a:gd name="connsiteX5" fmla="*/ 1077543 w 6355531"/>
              <a:gd name="connsiteY5" fmla="*/ 6857951 h 6858000"/>
              <a:gd name="connsiteX6" fmla="*/ 76819 w 6355531"/>
              <a:gd name="connsiteY6" fmla="*/ 6857735 h 6858000"/>
              <a:gd name="connsiteX7" fmla="*/ 112467 w 6355531"/>
              <a:gd name="connsiteY7" fmla="*/ 6776847 h 6858000"/>
              <a:gd name="connsiteX8" fmla="*/ 123670 w 6355531"/>
              <a:gd name="connsiteY8" fmla="*/ 6737706 h 6858000"/>
              <a:gd name="connsiteX9" fmla="*/ 140628 w 6355531"/>
              <a:gd name="connsiteY9" fmla="*/ 6686827 h 6858000"/>
              <a:gd name="connsiteX10" fmla="*/ 151907 w 6355531"/>
              <a:gd name="connsiteY10" fmla="*/ 6633777 h 6858000"/>
              <a:gd name="connsiteX11" fmla="*/ 222869 w 6355531"/>
              <a:gd name="connsiteY11" fmla="*/ 6492130 h 6858000"/>
              <a:gd name="connsiteX12" fmla="*/ 238151 w 6355531"/>
              <a:gd name="connsiteY12" fmla="*/ 6431610 h 6858000"/>
              <a:gd name="connsiteX13" fmla="*/ 256505 w 6355531"/>
              <a:gd name="connsiteY13" fmla="*/ 6294334 h 6858000"/>
              <a:gd name="connsiteX14" fmla="*/ 244595 w 6355531"/>
              <a:gd name="connsiteY14" fmla="*/ 6231403 h 6858000"/>
              <a:gd name="connsiteX15" fmla="*/ 237442 w 6355531"/>
              <a:gd name="connsiteY15" fmla="*/ 6202459 h 6858000"/>
              <a:gd name="connsiteX16" fmla="*/ 236271 w 6355531"/>
              <a:gd name="connsiteY16" fmla="*/ 6153037 h 6858000"/>
              <a:gd name="connsiteX17" fmla="*/ 243660 w 6355531"/>
              <a:gd name="connsiteY17" fmla="*/ 5905303 h 6858000"/>
              <a:gd name="connsiteX18" fmla="*/ 272845 w 6355531"/>
              <a:gd name="connsiteY18" fmla="*/ 5712857 h 6858000"/>
              <a:gd name="connsiteX19" fmla="*/ 301874 w 6355531"/>
              <a:gd name="connsiteY19" fmla="*/ 5660491 h 6858000"/>
              <a:gd name="connsiteX20" fmla="*/ 315524 w 6355531"/>
              <a:gd name="connsiteY20" fmla="*/ 5553910 h 6858000"/>
              <a:gd name="connsiteX21" fmla="*/ 339324 w 6355531"/>
              <a:gd name="connsiteY21" fmla="*/ 5449031 h 6858000"/>
              <a:gd name="connsiteX22" fmla="*/ 375255 w 6355531"/>
              <a:gd name="connsiteY22" fmla="*/ 5341916 h 6858000"/>
              <a:gd name="connsiteX23" fmla="*/ 412645 w 6355531"/>
              <a:gd name="connsiteY23" fmla="*/ 5264214 h 6858000"/>
              <a:gd name="connsiteX24" fmla="*/ 418645 w 6355531"/>
              <a:gd name="connsiteY24" fmla="*/ 5225268 h 6858000"/>
              <a:gd name="connsiteX25" fmla="*/ 426713 w 6355531"/>
              <a:gd name="connsiteY25" fmla="*/ 5159961 h 6858000"/>
              <a:gd name="connsiteX26" fmla="*/ 430230 w 6355531"/>
              <a:gd name="connsiteY26" fmla="*/ 5125185 h 6858000"/>
              <a:gd name="connsiteX27" fmla="*/ 443738 w 6355531"/>
              <a:gd name="connsiteY27" fmla="*/ 5067850 h 6858000"/>
              <a:gd name="connsiteX28" fmla="*/ 446398 w 6355531"/>
              <a:gd name="connsiteY28" fmla="*/ 5060861 h 6858000"/>
              <a:gd name="connsiteX29" fmla="*/ 444701 w 6355531"/>
              <a:gd name="connsiteY29" fmla="*/ 4993030 h 6858000"/>
              <a:gd name="connsiteX30" fmla="*/ 451432 w 6355531"/>
              <a:gd name="connsiteY30" fmla="*/ 4946844 h 6858000"/>
              <a:gd name="connsiteX31" fmla="*/ 462400 w 6355531"/>
              <a:gd name="connsiteY31" fmla="*/ 4858827 h 6858000"/>
              <a:gd name="connsiteX32" fmla="*/ 468151 w 6355531"/>
              <a:gd name="connsiteY32" fmla="*/ 4821170 h 6858000"/>
              <a:gd name="connsiteX33" fmla="*/ 467482 w 6355531"/>
              <a:gd name="connsiteY33" fmla="*/ 4584173 h 6858000"/>
              <a:gd name="connsiteX34" fmla="*/ 459345 w 6355531"/>
              <a:gd name="connsiteY34" fmla="*/ 4375228 h 6858000"/>
              <a:gd name="connsiteX35" fmla="*/ 440498 w 6355531"/>
              <a:gd name="connsiteY35" fmla="*/ 4214165 h 6858000"/>
              <a:gd name="connsiteX36" fmla="*/ 442085 w 6355531"/>
              <a:gd name="connsiteY36" fmla="*/ 4076008 h 6858000"/>
              <a:gd name="connsiteX37" fmla="*/ 430102 w 6355531"/>
              <a:gd name="connsiteY37" fmla="*/ 4033999 h 6858000"/>
              <a:gd name="connsiteX38" fmla="*/ 429834 w 6355531"/>
              <a:gd name="connsiteY38" fmla="*/ 4013953 h 6858000"/>
              <a:gd name="connsiteX39" fmla="*/ 434022 w 6355531"/>
              <a:gd name="connsiteY39" fmla="*/ 3872886 h 6858000"/>
              <a:gd name="connsiteX40" fmla="*/ 444128 w 6355531"/>
              <a:gd name="connsiteY40" fmla="*/ 3813873 h 6858000"/>
              <a:gd name="connsiteX41" fmla="*/ 454742 w 6355531"/>
              <a:gd name="connsiteY41" fmla="*/ 3738082 h 6858000"/>
              <a:gd name="connsiteX42" fmla="*/ 461899 w 6355531"/>
              <a:gd name="connsiteY42" fmla="*/ 3673397 h 6858000"/>
              <a:gd name="connsiteX43" fmla="*/ 461213 w 6355531"/>
              <a:gd name="connsiteY43" fmla="*/ 3637109 h 6858000"/>
              <a:gd name="connsiteX44" fmla="*/ 464567 w 6355531"/>
              <a:gd name="connsiteY44" fmla="*/ 3536883 h 6858000"/>
              <a:gd name="connsiteX45" fmla="*/ 485444 w 6355531"/>
              <a:gd name="connsiteY45" fmla="*/ 3295862 h 6858000"/>
              <a:gd name="connsiteX46" fmla="*/ 468421 w 6355531"/>
              <a:gd name="connsiteY46" fmla="*/ 3158586 h 6858000"/>
              <a:gd name="connsiteX47" fmla="*/ 444464 w 6355531"/>
              <a:gd name="connsiteY47" fmla="*/ 3112365 h 6858000"/>
              <a:gd name="connsiteX48" fmla="*/ 430314 w 6355531"/>
              <a:gd name="connsiteY48" fmla="*/ 3072935 h 6858000"/>
              <a:gd name="connsiteX49" fmla="*/ 406129 w 6355531"/>
              <a:gd name="connsiteY49" fmla="*/ 2958185 h 6858000"/>
              <a:gd name="connsiteX50" fmla="*/ 364512 w 6355531"/>
              <a:gd name="connsiteY50" fmla="*/ 2843952 h 6858000"/>
              <a:gd name="connsiteX51" fmla="*/ 300461 w 6355531"/>
              <a:gd name="connsiteY51" fmla="*/ 2554718 h 6858000"/>
              <a:gd name="connsiteX52" fmla="*/ 272031 w 6355531"/>
              <a:gd name="connsiteY52" fmla="*/ 2447068 h 6858000"/>
              <a:gd name="connsiteX53" fmla="*/ 275996 w 6355531"/>
              <a:gd name="connsiteY53" fmla="*/ 2423438 h 6858000"/>
              <a:gd name="connsiteX54" fmla="*/ 244658 w 6355531"/>
              <a:gd name="connsiteY54" fmla="*/ 2261920 h 6858000"/>
              <a:gd name="connsiteX55" fmla="*/ 234806 w 6355531"/>
              <a:gd name="connsiteY55" fmla="*/ 2195378 h 6858000"/>
              <a:gd name="connsiteX56" fmla="*/ 219430 w 6355531"/>
              <a:gd name="connsiteY56" fmla="*/ 2155135 h 6858000"/>
              <a:gd name="connsiteX57" fmla="*/ 216954 w 6355531"/>
              <a:gd name="connsiteY57" fmla="*/ 2118008 h 6858000"/>
              <a:gd name="connsiteX58" fmla="*/ 217921 w 6355531"/>
              <a:gd name="connsiteY58" fmla="*/ 2050531 h 6858000"/>
              <a:gd name="connsiteX59" fmla="*/ 191603 w 6355531"/>
              <a:gd name="connsiteY59" fmla="*/ 1906352 h 6858000"/>
              <a:gd name="connsiteX60" fmla="*/ 168765 w 6355531"/>
              <a:gd name="connsiteY60" fmla="*/ 1861531 h 6858000"/>
              <a:gd name="connsiteX61" fmla="*/ 123757 w 6355531"/>
              <a:gd name="connsiteY61" fmla="*/ 1732919 h 6858000"/>
              <a:gd name="connsiteX62" fmla="*/ 95931 w 6355531"/>
              <a:gd name="connsiteY62" fmla="*/ 1615777 h 6858000"/>
              <a:gd name="connsiteX63" fmla="*/ 77222 w 6355531"/>
              <a:gd name="connsiteY63" fmla="*/ 1563678 h 6858000"/>
              <a:gd name="connsiteX64" fmla="*/ 82894 w 6355531"/>
              <a:gd name="connsiteY64" fmla="*/ 1477995 h 6858000"/>
              <a:gd name="connsiteX65" fmla="*/ 77431 w 6355531"/>
              <a:gd name="connsiteY65" fmla="*/ 1307086 h 6858000"/>
              <a:gd name="connsiteX66" fmla="*/ 83152 w 6355531"/>
              <a:gd name="connsiteY66" fmla="*/ 1168288 h 6858000"/>
              <a:gd name="connsiteX67" fmla="*/ 65215 w 6355531"/>
              <a:gd name="connsiteY67" fmla="*/ 1088484 h 6858000"/>
              <a:gd name="connsiteX68" fmla="*/ 54242 w 6355531"/>
              <a:gd name="connsiteY68" fmla="*/ 1016103 h 6858000"/>
              <a:gd name="connsiteX69" fmla="*/ 55661 w 6355531"/>
              <a:gd name="connsiteY69" fmla="*/ 954054 h 6858000"/>
              <a:gd name="connsiteX70" fmla="*/ 50658 w 6355531"/>
              <a:gd name="connsiteY70" fmla="*/ 896999 h 6858000"/>
              <a:gd name="connsiteX71" fmla="*/ 11825 w 6355531"/>
              <a:gd name="connsiteY71" fmla="*/ 711705 h 6858000"/>
              <a:gd name="connsiteX72" fmla="*/ 8815 w 6355531"/>
              <a:gd name="connsiteY72" fmla="*/ 619315 h 6858000"/>
              <a:gd name="connsiteX73" fmla="*/ 2635 w 6355531"/>
              <a:gd name="connsiteY73" fmla="*/ 585934 h 6858000"/>
              <a:gd name="connsiteX74" fmla="*/ 1 w 6355531"/>
              <a:gd name="connsiteY74" fmla="*/ 538948 h 6858000"/>
              <a:gd name="connsiteX75" fmla="*/ 3808 w 6355531"/>
              <a:gd name="connsiteY75" fmla="*/ 525163 h 6858000"/>
              <a:gd name="connsiteX76" fmla="*/ 28525 w 6355531"/>
              <a:gd name="connsiteY76" fmla="*/ 393828 h 6858000"/>
              <a:gd name="connsiteX77" fmla="*/ 28359 w 6355531"/>
              <a:gd name="connsiteY77" fmla="*/ 353137 h 6858000"/>
              <a:gd name="connsiteX78" fmla="*/ 33905 w 6355531"/>
              <a:gd name="connsiteY78" fmla="*/ 275771 h 6858000"/>
              <a:gd name="connsiteX79" fmla="*/ 43349 w 6355531"/>
              <a:gd name="connsiteY79" fmla="*/ 236673 h 6858000"/>
              <a:gd name="connsiteX80" fmla="*/ 42417 w 6355531"/>
              <a:gd name="connsiteY80" fmla="*/ 144983 h 6858000"/>
              <a:gd name="connsiteX81" fmla="*/ 32952 w 6355531"/>
              <a:gd name="connsiteY81" fmla="*/ 33857 h 6858000"/>
              <a:gd name="connsiteX82" fmla="*/ 14982 w 6355531"/>
              <a:gd name="connsiteY82" fmla="*/ 0 h 6858000"/>
              <a:gd name="connsiteX0" fmla="*/ 14982 w 6355531"/>
              <a:gd name="connsiteY0" fmla="*/ 0 h 6858000"/>
              <a:gd name="connsiteX1" fmla="*/ 6355531 w 6355531"/>
              <a:gd name="connsiteY1" fmla="*/ 0 h 6858000"/>
              <a:gd name="connsiteX2" fmla="*/ 6355531 w 6355531"/>
              <a:gd name="connsiteY2" fmla="*/ 6858000 h 6858000"/>
              <a:gd name="connsiteX3" fmla="*/ 1307510 w 6355531"/>
              <a:gd name="connsiteY3" fmla="*/ 6858000 h 6858000"/>
              <a:gd name="connsiteX4" fmla="*/ 1077543 w 6355531"/>
              <a:gd name="connsiteY4" fmla="*/ 6858000 h 6858000"/>
              <a:gd name="connsiteX5" fmla="*/ 76819 w 6355531"/>
              <a:gd name="connsiteY5" fmla="*/ 6857735 h 6858000"/>
              <a:gd name="connsiteX6" fmla="*/ 112467 w 6355531"/>
              <a:gd name="connsiteY6" fmla="*/ 6776847 h 6858000"/>
              <a:gd name="connsiteX7" fmla="*/ 123670 w 6355531"/>
              <a:gd name="connsiteY7" fmla="*/ 6737706 h 6858000"/>
              <a:gd name="connsiteX8" fmla="*/ 140628 w 6355531"/>
              <a:gd name="connsiteY8" fmla="*/ 6686827 h 6858000"/>
              <a:gd name="connsiteX9" fmla="*/ 151907 w 6355531"/>
              <a:gd name="connsiteY9" fmla="*/ 6633777 h 6858000"/>
              <a:gd name="connsiteX10" fmla="*/ 222869 w 6355531"/>
              <a:gd name="connsiteY10" fmla="*/ 6492130 h 6858000"/>
              <a:gd name="connsiteX11" fmla="*/ 238151 w 6355531"/>
              <a:gd name="connsiteY11" fmla="*/ 6431610 h 6858000"/>
              <a:gd name="connsiteX12" fmla="*/ 256505 w 6355531"/>
              <a:gd name="connsiteY12" fmla="*/ 6294334 h 6858000"/>
              <a:gd name="connsiteX13" fmla="*/ 244595 w 6355531"/>
              <a:gd name="connsiteY13" fmla="*/ 6231403 h 6858000"/>
              <a:gd name="connsiteX14" fmla="*/ 237442 w 6355531"/>
              <a:gd name="connsiteY14" fmla="*/ 6202459 h 6858000"/>
              <a:gd name="connsiteX15" fmla="*/ 236271 w 6355531"/>
              <a:gd name="connsiteY15" fmla="*/ 6153037 h 6858000"/>
              <a:gd name="connsiteX16" fmla="*/ 243660 w 6355531"/>
              <a:gd name="connsiteY16" fmla="*/ 5905303 h 6858000"/>
              <a:gd name="connsiteX17" fmla="*/ 272845 w 6355531"/>
              <a:gd name="connsiteY17" fmla="*/ 5712857 h 6858000"/>
              <a:gd name="connsiteX18" fmla="*/ 301874 w 6355531"/>
              <a:gd name="connsiteY18" fmla="*/ 5660491 h 6858000"/>
              <a:gd name="connsiteX19" fmla="*/ 315524 w 6355531"/>
              <a:gd name="connsiteY19" fmla="*/ 5553910 h 6858000"/>
              <a:gd name="connsiteX20" fmla="*/ 339324 w 6355531"/>
              <a:gd name="connsiteY20" fmla="*/ 5449031 h 6858000"/>
              <a:gd name="connsiteX21" fmla="*/ 375255 w 6355531"/>
              <a:gd name="connsiteY21" fmla="*/ 5341916 h 6858000"/>
              <a:gd name="connsiteX22" fmla="*/ 412645 w 6355531"/>
              <a:gd name="connsiteY22" fmla="*/ 5264214 h 6858000"/>
              <a:gd name="connsiteX23" fmla="*/ 418645 w 6355531"/>
              <a:gd name="connsiteY23" fmla="*/ 5225268 h 6858000"/>
              <a:gd name="connsiteX24" fmla="*/ 426713 w 6355531"/>
              <a:gd name="connsiteY24" fmla="*/ 5159961 h 6858000"/>
              <a:gd name="connsiteX25" fmla="*/ 430230 w 6355531"/>
              <a:gd name="connsiteY25" fmla="*/ 5125185 h 6858000"/>
              <a:gd name="connsiteX26" fmla="*/ 443738 w 6355531"/>
              <a:gd name="connsiteY26" fmla="*/ 5067850 h 6858000"/>
              <a:gd name="connsiteX27" fmla="*/ 446398 w 6355531"/>
              <a:gd name="connsiteY27" fmla="*/ 5060861 h 6858000"/>
              <a:gd name="connsiteX28" fmla="*/ 444701 w 6355531"/>
              <a:gd name="connsiteY28" fmla="*/ 4993030 h 6858000"/>
              <a:gd name="connsiteX29" fmla="*/ 451432 w 6355531"/>
              <a:gd name="connsiteY29" fmla="*/ 4946844 h 6858000"/>
              <a:gd name="connsiteX30" fmla="*/ 462400 w 6355531"/>
              <a:gd name="connsiteY30" fmla="*/ 4858827 h 6858000"/>
              <a:gd name="connsiteX31" fmla="*/ 468151 w 6355531"/>
              <a:gd name="connsiteY31" fmla="*/ 4821170 h 6858000"/>
              <a:gd name="connsiteX32" fmla="*/ 467482 w 6355531"/>
              <a:gd name="connsiteY32" fmla="*/ 4584173 h 6858000"/>
              <a:gd name="connsiteX33" fmla="*/ 459345 w 6355531"/>
              <a:gd name="connsiteY33" fmla="*/ 4375228 h 6858000"/>
              <a:gd name="connsiteX34" fmla="*/ 440498 w 6355531"/>
              <a:gd name="connsiteY34" fmla="*/ 4214165 h 6858000"/>
              <a:gd name="connsiteX35" fmla="*/ 442085 w 6355531"/>
              <a:gd name="connsiteY35" fmla="*/ 4076008 h 6858000"/>
              <a:gd name="connsiteX36" fmla="*/ 430102 w 6355531"/>
              <a:gd name="connsiteY36" fmla="*/ 4033999 h 6858000"/>
              <a:gd name="connsiteX37" fmla="*/ 429834 w 6355531"/>
              <a:gd name="connsiteY37" fmla="*/ 4013953 h 6858000"/>
              <a:gd name="connsiteX38" fmla="*/ 434022 w 6355531"/>
              <a:gd name="connsiteY38" fmla="*/ 3872886 h 6858000"/>
              <a:gd name="connsiteX39" fmla="*/ 444128 w 6355531"/>
              <a:gd name="connsiteY39" fmla="*/ 3813873 h 6858000"/>
              <a:gd name="connsiteX40" fmla="*/ 454742 w 6355531"/>
              <a:gd name="connsiteY40" fmla="*/ 3738082 h 6858000"/>
              <a:gd name="connsiteX41" fmla="*/ 461899 w 6355531"/>
              <a:gd name="connsiteY41" fmla="*/ 3673397 h 6858000"/>
              <a:gd name="connsiteX42" fmla="*/ 461213 w 6355531"/>
              <a:gd name="connsiteY42" fmla="*/ 3637109 h 6858000"/>
              <a:gd name="connsiteX43" fmla="*/ 464567 w 6355531"/>
              <a:gd name="connsiteY43" fmla="*/ 3536883 h 6858000"/>
              <a:gd name="connsiteX44" fmla="*/ 485444 w 6355531"/>
              <a:gd name="connsiteY44" fmla="*/ 3295862 h 6858000"/>
              <a:gd name="connsiteX45" fmla="*/ 468421 w 6355531"/>
              <a:gd name="connsiteY45" fmla="*/ 3158586 h 6858000"/>
              <a:gd name="connsiteX46" fmla="*/ 444464 w 6355531"/>
              <a:gd name="connsiteY46" fmla="*/ 3112365 h 6858000"/>
              <a:gd name="connsiteX47" fmla="*/ 430314 w 6355531"/>
              <a:gd name="connsiteY47" fmla="*/ 3072935 h 6858000"/>
              <a:gd name="connsiteX48" fmla="*/ 406129 w 6355531"/>
              <a:gd name="connsiteY48" fmla="*/ 2958185 h 6858000"/>
              <a:gd name="connsiteX49" fmla="*/ 364512 w 6355531"/>
              <a:gd name="connsiteY49" fmla="*/ 2843952 h 6858000"/>
              <a:gd name="connsiteX50" fmla="*/ 300461 w 6355531"/>
              <a:gd name="connsiteY50" fmla="*/ 2554718 h 6858000"/>
              <a:gd name="connsiteX51" fmla="*/ 272031 w 6355531"/>
              <a:gd name="connsiteY51" fmla="*/ 2447068 h 6858000"/>
              <a:gd name="connsiteX52" fmla="*/ 275996 w 6355531"/>
              <a:gd name="connsiteY52" fmla="*/ 2423438 h 6858000"/>
              <a:gd name="connsiteX53" fmla="*/ 244658 w 6355531"/>
              <a:gd name="connsiteY53" fmla="*/ 2261920 h 6858000"/>
              <a:gd name="connsiteX54" fmla="*/ 234806 w 6355531"/>
              <a:gd name="connsiteY54" fmla="*/ 2195378 h 6858000"/>
              <a:gd name="connsiteX55" fmla="*/ 219430 w 6355531"/>
              <a:gd name="connsiteY55" fmla="*/ 2155135 h 6858000"/>
              <a:gd name="connsiteX56" fmla="*/ 216954 w 6355531"/>
              <a:gd name="connsiteY56" fmla="*/ 2118008 h 6858000"/>
              <a:gd name="connsiteX57" fmla="*/ 217921 w 6355531"/>
              <a:gd name="connsiteY57" fmla="*/ 2050531 h 6858000"/>
              <a:gd name="connsiteX58" fmla="*/ 191603 w 6355531"/>
              <a:gd name="connsiteY58" fmla="*/ 1906352 h 6858000"/>
              <a:gd name="connsiteX59" fmla="*/ 168765 w 6355531"/>
              <a:gd name="connsiteY59" fmla="*/ 1861531 h 6858000"/>
              <a:gd name="connsiteX60" fmla="*/ 123757 w 6355531"/>
              <a:gd name="connsiteY60" fmla="*/ 1732919 h 6858000"/>
              <a:gd name="connsiteX61" fmla="*/ 95931 w 6355531"/>
              <a:gd name="connsiteY61" fmla="*/ 1615777 h 6858000"/>
              <a:gd name="connsiteX62" fmla="*/ 77222 w 6355531"/>
              <a:gd name="connsiteY62" fmla="*/ 1563678 h 6858000"/>
              <a:gd name="connsiteX63" fmla="*/ 82894 w 6355531"/>
              <a:gd name="connsiteY63" fmla="*/ 1477995 h 6858000"/>
              <a:gd name="connsiteX64" fmla="*/ 77431 w 6355531"/>
              <a:gd name="connsiteY64" fmla="*/ 1307086 h 6858000"/>
              <a:gd name="connsiteX65" fmla="*/ 83152 w 6355531"/>
              <a:gd name="connsiteY65" fmla="*/ 1168288 h 6858000"/>
              <a:gd name="connsiteX66" fmla="*/ 65215 w 6355531"/>
              <a:gd name="connsiteY66" fmla="*/ 1088484 h 6858000"/>
              <a:gd name="connsiteX67" fmla="*/ 54242 w 6355531"/>
              <a:gd name="connsiteY67" fmla="*/ 1016103 h 6858000"/>
              <a:gd name="connsiteX68" fmla="*/ 55661 w 6355531"/>
              <a:gd name="connsiteY68" fmla="*/ 954054 h 6858000"/>
              <a:gd name="connsiteX69" fmla="*/ 50658 w 6355531"/>
              <a:gd name="connsiteY69" fmla="*/ 896999 h 6858000"/>
              <a:gd name="connsiteX70" fmla="*/ 11825 w 6355531"/>
              <a:gd name="connsiteY70" fmla="*/ 711705 h 6858000"/>
              <a:gd name="connsiteX71" fmla="*/ 8815 w 6355531"/>
              <a:gd name="connsiteY71" fmla="*/ 619315 h 6858000"/>
              <a:gd name="connsiteX72" fmla="*/ 2635 w 6355531"/>
              <a:gd name="connsiteY72" fmla="*/ 585934 h 6858000"/>
              <a:gd name="connsiteX73" fmla="*/ 1 w 6355531"/>
              <a:gd name="connsiteY73" fmla="*/ 538948 h 6858000"/>
              <a:gd name="connsiteX74" fmla="*/ 3808 w 6355531"/>
              <a:gd name="connsiteY74" fmla="*/ 525163 h 6858000"/>
              <a:gd name="connsiteX75" fmla="*/ 28525 w 6355531"/>
              <a:gd name="connsiteY75" fmla="*/ 393828 h 6858000"/>
              <a:gd name="connsiteX76" fmla="*/ 28359 w 6355531"/>
              <a:gd name="connsiteY76" fmla="*/ 353137 h 6858000"/>
              <a:gd name="connsiteX77" fmla="*/ 33905 w 6355531"/>
              <a:gd name="connsiteY77" fmla="*/ 275771 h 6858000"/>
              <a:gd name="connsiteX78" fmla="*/ 43349 w 6355531"/>
              <a:gd name="connsiteY78" fmla="*/ 236673 h 6858000"/>
              <a:gd name="connsiteX79" fmla="*/ 42417 w 6355531"/>
              <a:gd name="connsiteY79" fmla="*/ 144983 h 6858000"/>
              <a:gd name="connsiteX80" fmla="*/ 32952 w 6355531"/>
              <a:gd name="connsiteY80" fmla="*/ 33857 h 6858000"/>
              <a:gd name="connsiteX81" fmla="*/ 14982 w 6355531"/>
              <a:gd name="connsiteY81" fmla="*/ 0 h 6858000"/>
              <a:gd name="connsiteX0" fmla="*/ 14982 w 6355531"/>
              <a:gd name="connsiteY0" fmla="*/ 0 h 6858000"/>
              <a:gd name="connsiteX1" fmla="*/ 6355531 w 6355531"/>
              <a:gd name="connsiteY1" fmla="*/ 0 h 6858000"/>
              <a:gd name="connsiteX2" fmla="*/ 6355531 w 6355531"/>
              <a:gd name="connsiteY2" fmla="*/ 6858000 h 6858000"/>
              <a:gd name="connsiteX3" fmla="*/ 1077543 w 6355531"/>
              <a:gd name="connsiteY3" fmla="*/ 6858000 h 6858000"/>
              <a:gd name="connsiteX4" fmla="*/ 76819 w 6355531"/>
              <a:gd name="connsiteY4" fmla="*/ 6857735 h 6858000"/>
              <a:gd name="connsiteX5" fmla="*/ 112467 w 6355531"/>
              <a:gd name="connsiteY5" fmla="*/ 6776847 h 6858000"/>
              <a:gd name="connsiteX6" fmla="*/ 123670 w 6355531"/>
              <a:gd name="connsiteY6" fmla="*/ 6737706 h 6858000"/>
              <a:gd name="connsiteX7" fmla="*/ 140628 w 6355531"/>
              <a:gd name="connsiteY7" fmla="*/ 6686827 h 6858000"/>
              <a:gd name="connsiteX8" fmla="*/ 151907 w 6355531"/>
              <a:gd name="connsiteY8" fmla="*/ 6633777 h 6858000"/>
              <a:gd name="connsiteX9" fmla="*/ 222869 w 6355531"/>
              <a:gd name="connsiteY9" fmla="*/ 6492130 h 6858000"/>
              <a:gd name="connsiteX10" fmla="*/ 238151 w 6355531"/>
              <a:gd name="connsiteY10" fmla="*/ 6431610 h 6858000"/>
              <a:gd name="connsiteX11" fmla="*/ 256505 w 6355531"/>
              <a:gd name="connsiteY11" fmla="*/ 6294334 h 6858000"/>
              <a:gd name="connsiteX12" fmla="*/ 244595 w 6355531"/>
              <a:gd name="connsiteY12" fmla="*/ 6231403 h 6858000"/>
              <a:gd name="connsiteX13" fmla="*/ 237442 w 6355531"/>
              <a:gd name="connsiteY13" fmla="*/ 6202459 h 6858000"/>
              <a:gd name="connsiteX14" fmla="*/ 236271 w 6355531"/>
              <a:gd name="connsiteY14" fmla="*/ 6153037 h 6858000"/>
              <a:gd name="connsiteX15" fmla="*/ 243660 w 6355531"/>
              <a:gd name="connsiteY15" fmla="*/ 5905303 h 6858000"/>
              <a:gd name="connsiteX16" fmla="*/ 272845 w 6355531"/>
              <a:gd name="connsiteY16" fmla="*/ 5712857 h 6858000"/>
              <a:gd name="connsiteX17" fmla="*/ 301874 w 6355531"/>
              <a:gd name="connsiteY17" fmla="*/ 5660491 h 6858000"/>
              <a:gd name="connsiteX18" fmla="*/ 315524 w 6355531"/>
              <a:gd name="connsiteY18" fmla="*/ 5553910 h 6858000"/>
              <a:gd name="connsiteX19" fmla="*/ 339324 w 6355531"/>
              <a:gd name="connsiteY19" fmla="*/ 5449031 h 6858000"/>
              <a:gd name="connsiteX20" fmla="*/ 375255 w 6355531"/>
              <a:gd name="connsiteY20" fmla="*/ 5341916 h 6858000"/>
              <a:gd name="connsiteX21" fmla="*/ 412645 w 6355531"/>
              <a:gd name="connsiteY21" fmla="*/ 5264214 h 6858000"/>
              <a:gd name="connsiteX22" fmla="*/ 418645 w 6355531"/>
              <a:gd name="connsiteY22" fmla="*/ 5225268 h 6858000"/>
              <a:gd name="connsiteX23" fmla="*/ 426713 w 6355531"/>
              <a:gd name="connsiteY23" fmla="*/ 5159961 h 6858000"/>
              <a:gd name="connsiteX24" fmla="*/ 430230 w 6355531"/>
              <a:gd name="connsiteY24" fmla="*/ 5125185 h 6858000"/>
              <a:gd name="connsiteX25" fmla="*/ 443738 w 6355531"/>
              <a:gd name="connsiteY25" fmla="*/ 5067850 h 6858000"/>
              <a:gd name="connsiteX26" fmla="*/ 446398 w 6355531"/>
              <a:gd name="connsiteY26" fmla="*/ 5060861 h 6858000"/>
              <a:gd name="connsiteX27" fmla="*/ 444701 w 6355531"/>
              <a:gd name="connsiteY27" fmla="*/ 4993030 h 6858000"/>
              <a:gd name="connsiteX28" fmla="*/ 451432 w 6355531"/>
              <a:gd name="connsiteY28" fmla="*/ 4946844 h 6858000"/>
              <a:gd name="connsiteX29" fmla="*/ 462400 w 6355531"/>
              <a:gd name="connsiteY29" fmla="*/ 4858827 h 6858000"/>
              <a:gd name="connsiteX30" fmla="*/ 468151 w 6355531"/>
              <a:gd name="connsiteY30" fmla="*/ 4821170 h 6858000"/>
              <a:gd name="connsiteX31" fmla="*/ 467482 w 6355531"/>
              <a:gd name="connsiteY31" fmla="*/ 4584173 h 6858000"/>
              <a:gd name="connsiteX32" fmla="*/ 459345 w 6355531"/>
              <a:gd name="connsiteY32" fmla="*/ 4375228 h 6858000"/>
              <a:gd name="connsiteX33" fmla="*/ 440498 w 6355531"/>
              <a:gd name="connsiteY33" fmla="*/ 4214165 h 6858000"/>
              <a:gd name="connsiteX34" fmla="*/ 442085 w 6355531"/>
              <a:gd name="connsiteY34" fmla="*/ 4076008 h 6858000"/>
              <a:gd name="connsiteX35" fmla="*/ 430102 w 6355531"/>
              <a:gd name="connsiteY35" fmla="*/ 4033999 h 6858000"/>
              <a:gd name="connsiteX36" fmla="*/ 429834 w 6355531"/>
              <a:gd name="connsiteY36" fmla="*/ 4013953 h 6858000"/>
              <a:gd name="connsiteX37" fmla="*/ 434022 w 6355531"/>
              <a:gd name="connsiteY37" fmla="*/ 3872886 h 6858000"/>
              <a:gd name="connsiteX38" fmla="*/ 444128 w 6355531"/>
              <a:gd name="connsiteY38" fmla="*/ 3813873 h 6858000"/>
              <a:gd name="connsiteX39" fmla="*/ 454742 w 6355531"/>
              <a:gd name="connsiteY39" fmla="*/ 3738082 h 6858000"/>
              <a:gd name="connsiteX40" fmla="*/ 461899 w 6355531"/>
              <a:gd name="connsiteY40" fmla="*/ 3673397 h 6858000"/>
              <a:gd name="connsiteX41" fmla="*/ 461213 w 6355531"/>
              <a:gd name="connsiteY41" fmla="*/ 3637109 h 6858000"/>
              <a:gd name="connsiteX42" fmla="*/ 464567 w 6355531"/>
              <a:gd name="connsiteY42" fmla="*/ 3536883 h 6858000"/>
              <a:gd name="connsiteX43" fmla="*/ 485444 w 6355531"/>
              <a:gd name="connsiteY43" fmla="*/ 3295862 h 6858000"/>
              <a:gd name="connsiteX44" fmla="*/ 468421 w 6355531"/>
              <a:gd name="connsiteY44" fmla="*/ 3158586 h 6858000"/>
              <a:gd name="connsiteX45" fmla="*/ 444464 w 6355531"/>
              <a:gd name="connsiteY45" fmla="*/ 3112365 h 6858000"/>
              <a:gd name="connsiteX46" fmla="*/ 430314 w 6355531"/>
              <a:gd name="connsiteY46" fmla="*/ 3072935 h 6858000"/>
              <a:gd name="connsiteX47" fmla="*/ 406129 w 6355531"/>
              <a:gd name="connsiteY47" fmla="*/ 2958185 h 6858000"/>
              <a:gd name="connsiteX48" fmla="*/ 364512 w 6355531"/>
              <a:gd name="connsiteY48" fmla="*/ 2843952 h 6858000"/>
              <a:gd name="connsiteX49" fmla="*/ 300461 w 6355531"/>
              <a:gd name="connsiteY49" fmla="*/ 2554718 h 6858000"/>
              <a:gd name="connsiteX50" fmla="*/ 272031 w 6355531"/>
              <a:gd name="connsiteY50" fmla="*/ 2447068 h 6858000"/>
              <a:gd name="connsiteX51" fmla="*/ 275996 w 6355531"/>
              <a:gd name="connsiteY51" fmla="*/ 2423438 h 6858000"/>
              <a:gd name="connsiteX52" fmla="*/ 244658 w 6355531"/>
              <a:gd name="connsiteY52" fmla="*/ 2261920 h 6858000"/>
              <a:gd name="connsiteX53" fmla="*/ 234806 w 6355531"/>
              <a:gd name="connsiteY53" fmla="*/ 2195378 h 6858000"/>
              <a:gd name="connsiteX54" fmla="*/ 219430 w 6355531"/>
              <a:gd name="connsiteY54" fmla="*/ 2155135 h 6858000"/>
              <a:gd name="connsiteX55" fmla="*/ 216954 w 6355531"/>
              <a:gd name="connsiteY55" fmla="*/ 2118008 h 6858000"/>
              <a:gd name="connsiteX56" fmla="*/ 217921 w 6355531"/>
              <a:gd name="connsiteY56" fmla="*/ 2050531 h 6858000"/>
              <a:gd name="connsiteX57" fmla="*/ 191603 w 6355531"/>
              <a:gd name="connsiteY57" fmla="*/ 1906352 h 6858000"/>
              <a:gd name="connsiteX58" fmla="*/ 168765 w 6355531"/>
              <a:gd name="connsiteY58" fmla="*/ 1861531 h 6858000"/>
              <a:gd name="connsiteX59" fmla="*/ 123757 w 6355531"/>
              <a:gd name="connsiteY59" fmla="*/ 1732919 h 6858000"/>
              <a:gd name="connsiteX60" fmla="*/ 95931 w 6355531"/>
              <a:gd name="connsiteY60" fmla="*/ 1615777 h 6858000"/>
              <a:gd name="connsiteX61" fmla="*/ 77222 w 6355531"/>
              <a:gd name="connsiteY61" fmla="*/ 1563678 h 6858000"/>
              <a:gd name="connsiteX62" fmla="*/ 82894 w 6355531"/>
              <a:gd name="connsiteY62" fmla="*/ 1477995 h 6858000"/>
              <a:gd name="connsiteX63" fmla="*/ 77431 w 6355531"/>
              <a:gd name="connsiteY63" fmla="*/ 1307086 h 6858000"/>
              <a:gd name="connsiteX64" fmla="*/ 83152 w 6355531"/>
              <a:gd name="connsiteY64" fmla="*/ 1168288 h 6858000"/>
              <a:gd name="connsiteX65" fmla="*/ 65215 w 6355531"/>
              <a:gd name="connsiteY65" fmla="*/ 1088484 h 6858000"/>
              <a:gd name="connsiteX66" fmla="*/ 54242 w 6355531"/>
              <a:gd name="connsiteY66" fmla="*/ 1016103 h 6858000"/>
              <a:gd name="connsiteX67" fmla="*/ 55661 w 6355531"/>
              <a:gd name="connsiteY67" fmla="*/ 954054 h 6858000"/>
              <a:gd name="connsiteX68" fmla="*/ 50658 w 6355531"/>
              <a:gd name="connsiteY68" fmla="*/ 896999 h 6858000"/>
              <a:gd name="connsiteX69" fmla="*/ 11825 w 6355531"/>
              <a:gd name="connsiteY69" fmla="*/ 711705 h 6858000"/>
              <a:gd name="connsiteX70" fmla="*/ 8815 w 6355531"/>
              <a:gd name="connsiteY70" fmla="*/ 619315 h 6858000"/>
              <a:gd name="connsiteX71" fmla="*/ 2635 w 6355531"/>
              <a:gd name="connsiteY71" fmla="*/ 585934 h 6858000"/>
              <a:gd name="connsiteX72" fmla="*/ 1 w 6355531"/>
              <a:gd name="connsiteY72" fmla="*/ 538948 h 6858000"/>
              <a:gd name="connsiteX73" fmla="*/ 3808 w 6355531"/>
              <a:gd name="connsiteY73" fmla="*/ 525163 h 6858000"/>
              <a:gd name="connsiteX74" fmla="*/ 28525 w 6355531"/>
              <a:gd name="connsiteY74" fmla="*/ 393828 h 6858000"/>
              <a:gd name="connsiteX75" fmla="*/ 28359 w 6355531"/>
              <a:gd name="connsiteY75" fmla="*/ 353137 h 6858000"/>
              <a:gd name="connsiteX76" fmla="*/ 33905 w 6355531"/>
              <a:gd name="connsiteY76" fmla="*/ 275771 h 6858000"/>
              <a:gd name="connsiteX77" fmla="*/ 43349 w 6355531"/>
              <a:gd name="connsiteY77" fmla="*/ 236673 h 6858000"/>
              <a:gd name="connsiteX78" fmla="*/ 42417 w 6355531"/>
              <a:gd name="connsiteY78" fmla="*/ 144983 h 6858000"/>
              <a:gd name="connsiteX79" fmla="*/ 32952 w 6355531"/>
              <a:gd name="connsiteY79" fmla="*/ 33857 h 6858000"/>
              <a:gd name="connsiteX80" fmla="*/ 14982 w 6355531"/>
              <a:gd name="connsiteY80" fmla="*/ 0 h 6858000"/>
              <a:gd name="connsiteX0" fmla="*/ 14982 w 6355531"/>
              <a:gd name="connsiteY0" fmla="*/ 0 h 6858000"/>
              <a:gd name="connsiteX1" fmla="*/ 6355531 w 6355531"/>
              <a:gd name="connsiteY1" fmla="*/ 0 h 6858000"/>
              <a:gd name="connsiteX2" fmla="*/ 6355531 w 6355531"/>
              <a:gd name="connsiteY2" fmla="*/ 6858000 h 6858000"/>
              <a:gd name="connsiteX3" fmla="*/ 76819 w 6355531"/>
              <a:gd name="connsiteY3" fmla="*/ 6857735 h 6858000"/>
              <a:gd name="connsiteX4" fmla="*/ 112467 w 6355531"/>
              <a:gd name="connsiteY4" fmla="*/ 6776847 h 6858000"/>
              <a:gd name="connsiteX5" fmla="*/ 123670 w 6355531"/>
              <a:gd name="connsiteY5" fmla="*/ 6737706 h 6858000"/>
              <a:gd name="connsiteX6" fmla="*/ 140628 w 6355531"/>
              <a:gd name="connsiteY6" fmla="*/ 6686827 h 6858000"/>
              <a:gd name="connsiteX7" fmla="*/ 151907 w 6355531"/>
              <a:gd name="connsiteY7" fmla="*/ 6633777 h 6858000"/>
              <a:gd name="connsiteX8" fmla="*/ 222869 w 6355531"/>
              <a:gd name="connsiteY8" fmla="*/ 6492130 h 6858000"/>
              <a:gd name="connsiteX9" fmla="*/ 238151 w 6355531"/>
              <a:gd name="connsiteY9" fmla="*/ 6431610 h 6858000"/>
              <a:gd name="connsiteX10" fmla="*/ 256505 w 6355531"/>
              <a:gd name="connsiteY10" fmla="*/ 6294334 h 6858000"/>
              <a:gd name="connsiteX11" fmla="*/ 244595 w 6355531"/>
              <a:gd name="connsiteY11" fmla="*/ 6231403 h 6858000"/>
              <a:gd name="connsiteX12" fmla="*/ 237442 w 6355531"/>
              <a:gd name="connsiteY12" fmla="*/ 6202459 h 6858000"/>
              <a:gd name="connsiteX13" fmla="*/ 236271 w 6355531"/>
              <a:gd name="connsiteY13" fmla="*/ 6153037 h 6858000"/>
              <a:gd name="connsiteX14" fmla="*/ 243660 w 6355531"/>
              <a:gd name="connsiteY14" fmla="*/ 5905303 h 6858000"/>
              <a:gd name="connsiteX15" fmla="*/ 272845 w 6355531"/>
              <a:gd name="connsiteY15" fmla="*/ 5712857 h 6858000"/>
              <a:gd name="connsiteX16" fmla="*/ 301874 w 6355531"/>
              <a:gd name="connsiteY16" fmla="*/ 5660491 h 6858000"/>
              <a:gd name="connsiteX17" fmla="*/ 315524 w 6355531"/>
              <a:gd name="connsiteY17" fmla="*/ 5553910 h 6858000"/>
              <a:gd name="connsiteX18" fmla="*/ 339324 w 6355531"/>
              <a:gd name="connsiteY18" fmla="*/ 5449031 h 6858000"/>
              <a:gd name="connsiteX19" fmla="*/ 375255 w 6355531"/>
              <a:gd name="connsiteY19" fmla="*/ 5341916 h 6858000"/>
              <a:gd name="connsiteX20" fmla="*/ 412645 w 6355531"/>
              <a:gd name="connsiteY20" fmla="*/ 5264214 h 6858000"/>
              <a:gd name="connsiteX21" fmla="*/ 418645 w 6355531"/>
              <a:gd name="connsiteY21" fmla="*/ 5225268 h 6858000"/>
              <a:gd name="connsiteX22" fmla="*/ 426713 w 6355531"/>
              <a:gd name="connsiteY22" fmla="*/ 5159961 h 6858000"/>
              <a:gd name="connsiteX23" fmla="*/ 430230 w 6355531"/>
              <a:gd name="connsiteY23" fmla="*/ 5125185 h 6858000"/>
              <a:gd name="connsiteX24" fmla="*/ 443738 w 6355531"/>
              <a:gd name="connsiteY24" fmla="*/ 5067850 h 6858000"/>
              <a:gd name="connsiteX25" fmla="*/ 446398 w 6355531"/>
              <a:gd name="connsiteY25" fmla="*/ 5060861 h 6858000"/>
              <a:gd name="connsiteX26" fmla="*/ 444701 w 6355531"/>
              <a:gd name="connsiteY26" fmla="*/ 4993030 h 6858000"/>
              <a:gd name="connsiteX27" fmla="*/ 451432 w 6355531"/>
              <a:gd name="connsiteY27" fmla="*/ 4946844 h 6858000"/>
              <a:gd name="connsiteX28" fmla="*/ 462400 w 6355531"/>
              <a:gd name="connsiteY28" fmla="*/ 4858827 h 6858000"/>
              <a:gd name="connsiteX29" fmla="*/ 468151 w 6355531"/>
              <a:gd name="connsiteY29" fmla="*/ 4821170 h 6858000"/>
              <a:gd name="connsiteX30" fmla="*/ 467482 w 6355531"/>
              <a:gd name="connsiteY30" fmla="*/ 4584173 h 6858000"/>
              <a:gd name="connsiteX31" fmla="*/ 459345 w 6355531"/>
              <a:gd name="connsiteY31" fmla="*/ 4375228 h 6858000"/>
              <a:gd name="connsiteX32" fmla="*/ 440498 w 6355531"/>
              <a:gd name="connsiteY32" fmla="*/ 4214165 h 6858000"/>
              <a:gd name="connsiteX33" fmla="*/ 442085 w 6355531"/>
              <a:gd name="connsiteY33" fmla="*/ 4076008 h 6858000"/>
              <a:gd name="connsiteX34" fmla="*/ 430102 w 6355531"/>
              <a:gd name="connsiteY34" fmla="*/ 4033999 h 6858000"/>
              <a:gd name="connsiteX35" fmla="*/ 429834 w 6355531"/>
              <a:gd name="connsiteY35" fmla="*/ 4013953 h 6858000"/>
              <a:gd name="connsiteX36" fmla="*/ 434022 w 6355531"/>
              <a:gd name="connsiteY36" fmla="*/ 3872886 h 6858000"/>
              <a:gd name="connsiteX37" fmla="*/ 444128 w 6355531"/>
              <a:gd name="connsiteY37" fmla="*/ 3813873 h 6858000"/>
              <a:gd name="connsiteX38" fmla="*/ 454742 w 6355531"/>
              <a:gd name="connsiteY38" fmla="*/ 3738082 h 6858000"/>
              <a:gd name="connsiteX39" fmla="*/ 461899 w 6355531"/>
              <a:gd name="connsiteY39" fmla="*/ 3673397 h 6858000"/>
              <a:gd name="connsiteX40" fmla="*/ 461213 w 6355531"/>
              <a:gd name="connsiteY40" fmla="*/ 3637109 h 6858000"/>
              <a:gd name="connsiteX41" fmla="*/ 464567 w 6355531"/>
              <a:gd name="connsiteY41" fmla="*/ 3536883 h 6858000"/>
              <a:gd name="connsiteX42" fmla="*/ 485444 w 6355531"/>
              <a:gd name="connsiteY42" fmla="*/ 3295862 h 6858000"/>
              <a:gd name="connsiteX43" fmla="*/ 468421 w 6355531"/>
              <a:gd name="connsiteY43" fmla="*/ 3158586 h 6858000"/>
              <a:gd name="connsiteX44" fmla="*/ 444464 w 6355531"/>
              <a:gd name="connsiteY44" fmla="*/ 3112365 h 6858000"/>
              <a:gd name="connsiteX45" fmla="*/ 430314 w 6355531"/>
              <a:gd name="connsiteY45" fmla="*/ 3072935 h 6858000"/>
              <a:gd name="connsiteX46" fmla="*/ 406129 w 6355531"/>
              <a:gd name="connsiteY46" fmla="*/ 2958185 h 6858000"/>
              <a:gd name="connsiteX47" fmla="*/ 364512 w 6355531"/>
              <a:gd name="connsiteY47" fmla="*/ 2843952 h 6858000"/>
              <a:gd name="connsiteX48" fmla="*/ 300461 w 6355531"/>
              <a:gd name="connsiteY48" fmla="*/ 2554718 h 6858000"/>
              <a:gd name="connsiteX49" fmla="*/ 272031 w 6355531"/>
              <a:gd name="connsiteY49" fmla="*/ 2447068 h 6858000"/>
              <a:gd name="connsiteX50" fmla="*/ 275996 w 6355531"/>
              <a:gd name="connsiteY50" fmla="*/ 2423438 h 6858000"/>
              <a:gd name="connsiteX51" fmla="*/ 244658 w 6355531"/>
              <a:gd name="connsiteY51" fmla="*/ 2261920 h 6858000"/>
              <a:gd name="connsiteX52" fmla="*/ 234806 w 6355531"/>
              <a:gd name="connsiteY52" fmla="*/ 2195378 h 6858000"/>
              <a:gd name="connsiteX53" fmla="*/ 219430 w 6355531"/>
              <a:gd name="connsiteY53" fmla="*/ 2155135 h 6858000"/>
              <a:gd name="connsiteX54" fmla="*/ 216954 w 6355531"/>
              <a:gd name="connsiteY54" fmla="*/ 2118008 h 6858000"/>
              <a:gd name="connsiteX55" fmla="*/ 217921 w 6355531"/>
              <a:gd name="connsiteY55" fmla="*/ 2050531 h 6858000"/>
              <a:gd name="connsiteX56" fmla="*/ 191603 w 6355531"/>
              <a:gd name="connsiteY56" fmla="*/ 1906352 h 6858000"/>
              <a:gd name="connsiteX57" fmla="*/ 168765 w 6355531"/>
              <a:gd name="connsiteY57" fmla="*/ 1861531 h 6858000"/>
              <a:gd name="connsiteX58" fmla="*/ 123757 w 6355531"/>
              <a:gd name="connsiteY58" fmla="*/ 1732919 h 6858000"/>
              <a:gd name="connsiteX59" fmla="*/ 95931 w 6355531"/>
              <a:gd name="connsiteY59" fmla="*/ 1615777 h 6858000"/>
              <a:gd name="connsiteX60" fmla="*/ 77222 w 6355531"/>
              <a:gd name="connsiteY60" fmla="*/ 1563678 h 6858000"/>
              <a:gd name="connsiteX61" fmla="*/ 82894 w 6355531"/>
              <a:gd name="connsiteY61" fmla="*/ 1477995 h 6858000"/>
              <a:gd name="connsiteX62" fmla="*/ 77431 w 6355531"/>
              <a:gd name="connsiteY62" fmla="*/ 1307086 h 6858000"/>
              <a:gd name="connsiteX63" fmla="*/ 83152 w 6355531"/>
              <a:gd name="connsiteY63" fmla="*/ 1168288 h 6858000"/>
              <a:gd name="connsiteX64" fmla="*/ 65215 w 6355531"/>
              <a:gd name="connsiteY64" fmla="*/ 1088484 h 6858000"/>
              <a:gd name="connsiteX65" fmla="*/ 54242 w 6355531"/>
              <a:gd name="connsiteY65" fmla="*/ 1016103 h 6858000"/>
              <a:gd name="connsiteX66" fmla="*/ 55661 w 6355531"/>
              <a:gd name="connsiteY66" fmla="*/ 954054 h 6858000"/>
              <a:gd name="connsiteX67" fmla="*/ 50658 w 6355531"/>
              <a:gd name="connsiteY67" fmla="*/ 896999 h 6858000"/>
              <a:gd name="connsiteX68" fmla="*/ 11825 w 6355531"/>
              <a:gd name="connsiteY68" fmla="*/ 711705 h 6858000"/>
              <a:gd name="connsiteX69" fmla="*/ 8815 w 6355531"/>
              <a:gd name="connsiteY69" fmla="*/ 619315 h 6858000"/>
              <a:gd name="connsiteX70" fmla="*/ 2635 w 6355531"/>
              <a:gd name="connsiteY70" fmla="*/ 585934 h 6858000"/>
              <a:gd name="connsiteX71" fmla="*/ 1 w 6355531"/>
              <a:gd name="connsiteY71" fmla="*/ 538948 h 6858000"/>
              <a:gd name="connsiteX72" fmla="*/ 3808 w 6355531"/>
              <a:gd name="connsiteY72" fmla="*/ 525163 h 6858000"/>
              <a:gd name="connsiteX73" fmla="*/ 28525 w 6355531"/>
              <a:gd name="connsiteY73" fmla="*/ 393828 h 6858000"/>
              <a:gd name="connsiteX74" fmla="*/ 28359 w 6355531"/>
              <a:gd name="connsiteY74" fmla="*/ 353137 h 6858000"/>
              <a:gd name="connsiteX75" fmla="*/ 33905 w 6355531"/>
              <a:gd name="connsiteY75" fmla="*/ 275771 h 6858000"/>
              <a:gd name="connsiteX76" fmla="*/ 43349 w 6355531"/>
              <a:gd name="connsiteY76" fmla="*/ 236673 h 6858000"/>
              <a:gd name="connsiteX77" fmla="*/ 42417 w 6355531"/>
              <a:gd name="connsiteY77" fmla="*/ 144983 h 6858000"/>
              <a:gd name="connsiteX78" fmla="*/ 32952 w 6355531"/>
              <a:gd name="connsiteY78" fmla="*/ 33857 h 6858000"/>
              <a:gd name="connsiteX79" fmla="*/ 14982 w 6355531"/>
              <a:gd name="connsiteY79" fmla="*/ 0 h 6858000"/>
              <a:gd name="connsiteX0" fmla="*/ 14982 w 6355531"/>
              <a:gd name="connsiteY0" fmla="*/ 0 h 6858000"/>
              <a:gd name="connsiteX1" fmla="*/ 6355531 w 6355531"/>
              <a:gd name="connsiteY1" fmla="*/ 0 h 6858000"/>
              <a:gd name="connsiteX2" fmla="*/ 6355531 w 6355531"/>
              <a:gd name="connsiteY2" fmla="*/ 6858000 h 6858000"/>
              <a:gd name="connsiteX3" fmla="*/ 76819 w 6355531"/>
              <a:gd name="connsiteY3" fmla="*/ 6857735 h 6858000"/>
              <a:gd name="connsiteX4" fmla="*/ 112467 w 6355531"/>
              <a:gd name="connsiteY4" fmla="*/ 6776847 h 6858000"/>
              <a:gd name="connsiteX5" fmla="*/ 123670 w 6355531"/>
              <a:gd name="connsiteY5" fmla="*/ 6737706 h 6858000"/>
              <a:gd name="connsiteX6" fmla="*/ 140628 w 6355531"/>
              <a:gd name="connsiteY6" fmla="*/ 6686827 h 6858000"/>
              <a:gd name="connsiteX7" fmla="*/ 151907 w 6355531"/>
              <a:gd name="connsiteY7" fmla="*/ 6633777 h 6858000"/>
              <a:gd name="connsiteX8" fmla="*/ 222869 w 6355531"/>
              <a:gd name="connsiteY8" fmla="*/ 6492130 h 6858000"/>
              <a:gd name="connsiteX9" fmla="*/ 238151 w 6355531"/>
              <a:gd name="connsiteY9" fmla="*/ 6431610 h 6858000"/>
              <a:gd name="connsiteX10" fmla="*/ 256505 w 6355531"/>
              <a:gd name="connsiteY10" fmla="*/ 6294334 h 6858000"/>
              <a:gd name="connsiteX11" fmla="*/ 244595 w 6355531"/>
              <a:gd name="connsiteY11" fmla="*/ 6231403 h 6858000"/>
              <a:gd name="connsiteX12" fmla="*/ 237442 w 6355531"/>
              <a:gd name="connsiteY12" fmla="*/ 6202459 h 6858000"/>
              <a:gd name="connsiteX13" fmla="*/ 236271 w 6355531"/>
              <a:gd name="connsiteY13" fmla="*/ 6153037 h 6858000"/>
              <a:gd name="connsiteX14" fmla="*/ 243660 w 6355531"/>
              <a:gd name="connsiteY14" fmla="*/ 5905303 h 6858000"/>
              <a:gd name="connsiteX15" fmla="*/ 272845 w 6355531"/>
              <a:gd name="connsiteY15" fmla="*/ 5712857 h 6858000"/>
              <a:gd name="connsiteX16" fmla="*/ 301874 w 6355531"/>
              <a:gd name="connsiteY16" fmla="*/ 5660491 h 6858000"/>
              <a:gd name="connsiteX17" fmla="*/ 315524 w 6355531"/>
              <a:gd name="connsiteY17" fmla="*/ 5553910 h 6858000"/>
              <a:gd name="connsiteX18" fmla="*/ 339324 w 6355531"/>
              <a:gd name="connsiteY18" fmla="*/ 5449031 h 6858000"/>
              <a:gd name="connsiteX19" fmla="*/ 375255 w 6355531"/>
              <a:gd name="connsiteY19" fmla="*/ 5341916 h 6858000"/>
              <a:gd name="connsiteX20" fmla="*/ 412645 w 6355531"/>
              <a:gd name="connsiteY20" fmla="*/ 5264214 h 6858000"/>
              <a:gd name="connsiteX21" fmla="*/ 418645 w 6355531"/>
              <a:gd name="connsiteY21" fmla="*/ 5225268 h 6858000"/>
              <a:gd name="connsiteX22" fmla="*/ 426713 w 6355531"/>
              <a:gd name="connsiteY22" fmla="*/ 5159961 h 6858000"/>
              <a:gd name="connsiteX23" fmla="*/ 430230 w 6355531"/>
              <a:gd name="connsiteY23" fmla="*/ 5125185 h 6858000"/>
              <a:gd name="connsiteX24" fmla="*/ 443738 w 6355531"/>
              <a:gd name="connsiteY24" fmla="*/ 5067850 h 6858000"/>
              <a:gd name="connsiteX25" fmla="*/ 446398 w 6355531"/>
              <a:gd name="connsiteY25" fmla="*/ 5060861 h 6858000"/>
              <a:gd name="connsiteX26" fmla="*/ 444701 w 6355531"/>
              <a:gd name="connsiteY26" fmla="*/ 4993030 h 6858000"/>
              <a:gd name="connsiteX27" fmla="*/ 451432 w 6355531"/>
              <a:gd name="connsiteY27" fmla="*/ 4946844 h 6858000"/>
              <a:gd name="connsiteX28" fmla="*/ 462400 w 6355531"/>
              <a:gd name="connsiteY28" fmla="*/ 4858827 h 6858000"/>
              <a:gd name="connsiteX29" fmla="*/ 468151 w 6355531"/>
              <a:gd name="connsiteY29" fmla="*/ 4821170 h 6858000"/>
              <a:gd name="connsiteX30" fmla="*/ 467482 w 6355531"/>
              <a:gd name="connsiteY30" fmla="*/ 4584173 h 6858000"/>
              <a:gd name="connsiteX31" fmla="*/ 459345 w 6355531"/>
              <a:gd name="connsiteY31" fmla="*/ 4375228 h 6858000"/>
              <a:gd name="connsiteX32" fmla="*/ 440498 w 6355531"/>
              <a:gd name="connsiteY32" fmla="*/ 4214165 h 6858000"/>
              <a:gd name="connsiteX33" fmla="*/ 442085 w 6355531"/>
              <a:gd name="connsiteY33" fmla="*/ 4076008 h 6858000"/>
              <a:gd name="connsiteX34" fmla="*/ 430102 w 6355531"/>
              <a:gd name="connsiteY34" fmla="*/ 4033999 h 6858000"/>
              <a:gd name="connsiteX35" fmla="*/ 429834 w 6355531"/>
              <a:gd name="connsiteY35" fmla="*/ 4013953 h 6858000"/>
              <a:gd name="connsiteX36" fmla="*/ 434022 w 6355531"/>
              <a:gd name="connsiteY36" fmla="*/ 3872886 h 6858000"/>
              <a:gd name="connsiteX37" fmla="*/ 444128 w 6355531"/>
              <a:gd name="connsiteY37" fmla="*/ 3813873 h 6858000"/>
              <a:gd name="connsiteX38" fmla="*/ 454742 w 6355531"/>
              <a:gd name="connsiteY38" fmla="*/ 3738082 h 6858000"/>
              <a:gd name="connsiteX39" fmla="*/ 461899 w 6355531"/>
              <a:gd name="connsiteY39" fmla="*/ 3673397 h 6858000"/>
              <a:gd name="connsiteX40" fmla="*/ 461213 w 6355531"/>
              <a:gd name="connsiteY40" fmla="*/ 3637109 h 6858000"/>
              <a:gd name="connsiteX41" fmla="*/ 464567 w 6355531"/>
              <a:gd name="connsiteY41" fmla="*/ 3536883 h 6858000"/>
              <a:gd name="connsiteX42" fmla="*/ 485444 w 6355531"/>
              <a:gd name="connsiteY42" fmla="*/ 3295862 h 6858000"/>
              <a:gd name="connsiteX43" fmla="*/ 468421 w 6355531"/>
              <a:gd name="connsiteY43" fmla="*/ 3158586 h 6858000"/>
              <a:gd name="connsiteX44" fmla="*/ 444464 w 6355531"/>
              <a:gd name="connsiteY44" fmla="*/ 3112365 h 6858000"/>
              <a:gd name="connsiteX45" fmla="*/ 430314 w 6355531"/>
              <a:gd name="connsiteY45" fmla="*/ 3072935 h 6858000"/>
              <a:gd name="connsiteX46" fmla="*/ 406129 w 6355531"/>
              <a:gd name="connsiteY46" fmla="*/ 2958185 h 6858000"/>
              <a:gd name="connsiteX47" fmla="*/ 364512 w 6355531"/>
              <a:gd name="connsiteY47" fmla="*/ 2843952 h 6858000"/>
              <a:gd name="connsiteX48" fmla="*/ 300461 w 6355531"/>
              <a:gd name="connsiteY48" fmla="*/ 2554718 h 6858000"/>
              <a:gd name="connsiteX49" fmla="*/ 272031 w 6355531"/>
              <a:gd name="connsiteY49" fmla="*/ 2447068 h 6858000"/>
              <a:gd name="connsiteX50" fmla="*/ 275996 w 6355531"/>
              <a:gd name="connsiteY50" fmla="*/ 2423438 h 6858000"/>
              <a:gd name="connsiteX51" fmla="*/ 244658 w 6355531"/>
              <a:gd name="connsiteY51" fmla="*/ 2261920 h 6858000"/>
              <a:gd name="connsiteX52" fmla="*/ 234806 w 6355531"/>
              <a:gd name="connsiteY52" fmla="*/ 2195378 h 6858000"/>
              <a:gd name="connsiteX53" fmla="*/ 219430 w 6355531"/>
              <a:gd name="connsiteY53" fmla="*/ 2155135 h 6858000"/>
              <a:gd name="connsiteX54" fmla="*/ 216954 w 6355531"/>
              <a:gd name="connsiteY54" fmla="*/ 2118008 h 6858000"/>
              <a:gd name="connsiteX55" fmla="*/ 217921 w 6355531"/>
              <a:gd name="connsiteY55" fmla="*/ 2050531 h 6858000"/>
              <a:gd name="connsiteX56" fmla="*/ 191603 w 6355531"/>
              <a:gd name="connsiteY56" fmla="*/ 1906352 h 6858000"/>
              <a:gd name="connsiteX57" fmla="*/ 168765 w 6355531"/>
              <a:gd name="connsiteY57" fmla="*/ 1861531 h 6858000"/>
              <a:gd name="connsiteX58" fmla="*/ 123757 w 6355531"/>
              <a:gd name="connsiteY58" fmla="*/ 1732919 h 6858000"/>
              <a:gd name="connsiteX59" fmla="*/ 95931 w 6355531"/>
              <a:gd name="connsiteY59" fmla="*/ 1615777 h 6858000"/>
              <a:gd name="connsiteX60" fmla="*/ 77222 w 6355531"/>
              <a:gd name="connsiteY60" fmla="*/ 1563678 h 6858000"/>
              <a:gd name="connsiteX61" fmla="*/ 82894 w 6355531"/>
              <a:gd name="connsiteY61" fmla="*/ 1477995 h 6858000"/>
              <a:gd name="connsiteX62" fmla="*/ 77431 w 6355531"/>
              <a:gd name="connsiteY62" fmla="*/ 1307086 h 6858000"/>
              <a:gd name="connsiteX63" fmla="*/ 83152 w 6355531"/>
              <a:gd name="connsiteY63" fmla="*/ 1168288 h 6858000"/>
              <a:gd name="connsiteX64" fmla="*/ 65215 w 6355531"/>
              <a:gd name="connsiteY64" fmla="*/ 1088484 h 6858000"/>
              <a:gd name="connsiteX65" fmla="*/ 54242 w 6355531"/>
              <a:gd name="connsiteY65" fmla="*/ 1016103 h 6858000"/>
              <a:gd name="connsiteX66" fmla="*/ 50658 w 6355531"/>
              <a:gd name="connsiteY66" fmla="*/ 896999 h 6858000"/>
              <a:gd name="connsiteX67" fmla="*/ 11825 w 6355531"/>
              <a:gd name="connsiteY67" fmla="*/ 711705 h 6858000"/>
              <a:gd name="connsiteX68" fmla="*/ 8815 w 6355531"/>
              <a:gd name="connsiteY68" fmla="*/ 619315 h 6858000"/>
              <a:gd name="connsiteX69" fmla="*/ 2635 w 6355531"/>
              <a:gd name="connsiteY69" fmla="*/ 585934 h 6858000"/>
              <a:gd name="connsiteX70" fmla="*/ 1 w 6355531"/>
              <a:gd name="connsiteY70" fmla="*/ 538948 h 6858000"/>
              <a:gd name="connsiteX71" fmla="*/ 3808 w 6355531"/>
              <a:gd name="connsiteY71" fmla="*/ 525163 h 6858000"/>
              <a:gd name="connsiteX72" fmla="*/ 28525 w 6355531"/>
              <a:gd name="connsiteY72" fmla="*/ 393828 h 6858000"/>
              <a:gd name="connsiteX73" fmla="*/ 28359 w 6355531"/>
              <a:gd name="connsiteY73" fmla="*/ 353137 h 6858000"/>
              <a:gd name="connsiteX74" fmla="*/ 33905 w 6355531"/>
              <a:gd name="connsiteY74" fmla="*/ 275771 h 6858000"/>
              <a:gd name="connsiteX75" fmla="*/ 43349 w 6355531"/>
              <a:gd name="connsiteY75" fmla="*/ 236673 h 6858000"/>
              <a:gd name="connsiteX76" fmla="*/ 42417 w 6355531"/>
              <a:gd name="connsiteY76" fmla="*/ 144983 h 6858000"/>
              <a:gd name="connsiteX77" fmla="*/ 32952 w 6355531"/>
              <a:gd name="connsiteY77" fmla="*/ 33857 h 6858000"/>
              <a:gd name="connsiteX78" fmla="*/ 14982 w 6355531"/>
              <a:gd name="connsiteY78"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27091 w 6354263"/>
              <a:gd name="connsiteY72" fmla="*/ 353137 h 6858000"/>
              <a:gd name="connsiteX73" fmla="*/ 32637 w 6354263"/>
              <a:gd name="connsiteY73" fmla="*/ 275771 h 6858000"/>
              <a:gd name="connsiteX74" fmla="*/ 42081 w 6354263"/>
              <a:gd name="connsiteY74" fmla="*/ 236673 h 6858000"/>
              <a:gd name="connsiteX75" fmla="*/ 41149 w 6354263"/>
              <a:gd name="connsiteY75" fmla="*/ 144983 h 6858000"/>
              <a:gd name="connsiteX76" fmla="*/ 31684 w 6354263"/>
              <a:gd name="connsiteY76" fmla="*/ 33857 h 6858000"/>
              <a:gd name="connsiteX77" fmla="*/ 13714 w 6354263"/>
              <a:gd name="connsiteY77"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27091 w 6354263"/>
              <a:gd name="connsiteY72" fmla="*/ 353137 h 6858000"/>
              <a:gd name="connsiteX73" fmla="*/ 32637 w 6354263"/>
              <a:gd name="connsiteY73" fmla="*/ 275771 h 6858000"/>
              <a:gd name="connsiteX74" fmla="*/ 42081 w 6354263"/>
              <a:gd name="connsiteY74" fmla="*/ 236673 h 6858000"/>
              <a:gd name="connsiteX75" fmla="*/ 41149 w 6354263"/>
              <a:gd name="connsiteY75" fmla="*/ 144983 h 6858000"/>
              <a:gd name="connsiteX76" fmla="*/ 31684 w 6354263"/>
              <a:gd name="connsiteY76" fmla="*/ 33857 h 6858000"/>
              <a:gd name="connsiteX77" fmla="*/ 13714 w 6354263"/>
              <a:gd name="connsiteY77"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27091 w 6354263"/>
              <a:gd name="connsiteY72" fmla="*/ 353137 h 6858000"/>
              <a:gd name="connsiteX73" fmla="*/ 32637 w 6354263"/>
              <a:gd name="connsiteY73" fmla="*/ 275771 h 6858000"/>
              <a:gd name="connsiteX74" fmla="*/ 42081 w 6354263"/>
              <a:gd name="connsiteY74" fmla="*/ 236673 h 6858000"/>
              <a:gd name="connsiteX75" fmla="*/ 41149 w 6354263"/>
              <a:gd name="connsiteY75" fmla="*/ 144983 h 6858000"/>
              <a:gd name="connsiteX76" fmla="*/ 31684 w 6354263"/>
              <a:gd name="connsiteY76" fmla="*/ 33857 h 6858000"/>
              <a:gd name="connsiteX77" fmla="*/ 13714 w 6354263"/>
              <a:gd name="connsiteY77"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27091 w 6354263"/>
              <a:gd name="connsiteY72" fmla="*/ 353137 h 6858000"/>
              <a:gd name="connsiteX73" fmla="*/ 42081 w 6354263"/>
              <a:gd name="connsiteY73" fmla="*/ 236673 h 6858000"/>
              <a:gd name="connsiteX74" fmla="*/ 41149 w 6354263"/>
              <a:gd name="connsiteY74" fmla="*/ 144983 h 6858000"/>
              <a:gd name="connsiteX75" fmla="*/ 31684 w 6354263"/>
              <a:gd name="connsiteY75" fmla="*/ 33857 h 6858000"/>
              <a:gd name="connsiteX76" fmla="*/ 13714 w 6354263"/>
              <a:gd name="connsiteY76"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42081 w 6354263"/>
              <a:gd name="connsiteY72" fmla="*/ 236673 h 6858000"/>
              <a:gd name="connsiteX73" fmla="*/ 41149 w 6354263"/>
              <a:gd name="connsiteY73" fmla="*/ 144983 h 6858000"/>
              <a:gd name="connsiteX74" fmla="*/ 31684 w 6354263"/>
              <a:gd name="connsiteY74" fmla="*/ 33857 h 6858000"/>
              <a:gd name="connsiteX75" fmla="*/ 13714 w 6354263"/>
              <a:gd name="connsiteY7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42081 w 6354263"/>
              <a:gd name="connsiteY72" fmla="*/ 236673 h 6858000"/>
              <a:gd name="connsiteX73" fmla="*/ 41149 w 6354263"/>
              <a:gd name="connsiteY73" fmla="*/ 144983 h 6858000"/>
              <a:gd name="connsiteX74" fmla="*/ 31684 w 6354263"/>
              <a:gd name="connsiteY74" fmla="*/ 33857 h 6858000"/>
              <a:gd name="connsiteX75" fmla="*/ 13714 w 6354263"/>
              <a:gd name="connsiteY7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33538 w 6354263"/>
              <a:gd name="connsiteY52" fmla="*/ 2195378 h 6858000"/>
              <a:gd name="connsiteX53" fmla="*/ 218162 w 6354263"/>
              <a:gd name="connsiteY53" fmla="*/ 2155135 h 6858000"/>
              <a:gd name="connsiteX54" fmla="*/ 215686 w 6354263"/>
              <a:gd name="connsiteY54" fmla="*/ 2118008 h 6858000"/>
              <a:gd name="connsiteX55" fmla="*/ 216653 w 6354263"/>
              <a:gd name="connsiteY55" fmla="*/ 2050531 h 6858000"/>
              <a:gd name="connsiteX56" fmla="*/ 190335 w 6354263"/>
              <a:gd name="connsiteY56" fmla="*/ 1906352 h 6858000"/>
              <a:gd name="connsiteX57" fmla="*/ 167497 w 6354263"/>
              <a:gd name="connsiteY57" fmla="*/ 1861531 h 6858000"/>
              <a:gd name="connsiteX58" fmla="*/ 122489 w 6354263"/>
              <a:gd name="connsiteY58" fmla="*/ 1732919 h 6858000"/>
              <a:gd name="connsiteX59" fmla="*/ 94663 w 6354263"/>
              <a:gd name="connsiteY59" fmla="*/ 1615777 h 6858000"/>
              <a:gd name="connsiteX60" fmla="*/ 75954 w 6354263"/>
              <a:gd name="connsiteY60" fmla="*/ 1563678 h 6858000"/>
              <a:gd name="connsiteX61" fmla="*/ 81626 w 6354263"/>
              <a:gd name="connsiteY61" fmla="*/ 1477995 h 6858000"/>
              <a:gd name="connsiteX62" fmla="*/ 76163 w 6354263"/>
              <a:gd name="connsiteY62" fmla="*/ 1307086 h 6858000"/>
              <a:gd name="connsiteX63" fmla="*/ 81884 w 6354263"/>
              <a:gd name="connsiteY63" fmla="*/ 1168288 h 6858000"/>
              <a:gd name="connsiteX64" fmla="*/ 63947 w 6354263"/>
              <a:gd name="connsiteY64" fmla="*/ 1088484 h 6858000"/>
              <a:gd name="connsiteX65" fmla="*/ 52974 w 6354263"/>
              <a:gd name="connsiteY65" fmla="*/ 1016103 h 6858000"/>
              <a:gd name="connsiteX66" fmla="*/ 49390 w 6354263"/>
              <a:gd name="connsiteY66" fmla="*/ 896999 h 6858000"/>
              <a:gd name="connsiteX67" fmla="*/ 10557 w 6354263"/>
              <a:gd name="connsiteY67" fmla="*/ 711705 h 6858000"/>
              <a:gd name="connsiteX68" fmla="*/ 7547 w 6354263"/>
              <a:gd name="connsiteY68" fmla="*/ 619315 h 6858000"/>
              <a:gd name="connsiteX69" fmla="*/ 1367 w 6354263"/>
              <a:gd name="connsiteY69" fmla="*/ 585934 h 6858000"/>
              <a:gd name="connsiteX70" fmla="*/ 2540 w 6354263"/>
              <a:gd name="connsiteY70" fmla="*/ 525163 h 6858000"/>
              <a:gd name="connsiteX71" fmla="*/ 27257 w 6354263"/>
              <a:gd name="connsiteY71" fmla="*/ 393828 h 6858000"/>
              <a:gd name="connsiteX72" fmla="*/ 42081 w 6354263"/>
              <a:gd name="connsiteY72" fmla="*/ 236673 h 6858000"/>
              <a:gd name="connsiteX73" fmla="*/ 41149 w 6354263"/>
              <a:gd name="connsiteY73" fmla="*/ 144983 h 6858000"/>
              <a:gd name="connsiteX74" fmla="*/ 31684 w 6354263"/>
              <a:gd name="connsiteY74" fmla="*/ 33857 h 6858000"/>
              <a:gd name="connsiteX75" fmla="*/ 13714 w 6354263"/>
              <a:gd name="connsiteY7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42860 w 6354263"/>
              <a:gd name="connsiteY37" fmla="*/ 3813873 h 6858000"/>
              <a:gd name="connsiteX38" fmla="*/ 453474 w 6354263"/>
              <a:gd name="connsiteY38" fmla="*/ 3738082 h 6858000"/>
              <a:gd name="connsiteX39" fmla="*/ 460631 w 6354263"/>
              <a:gd name="connsiteY39" fmla="*/ 3673397 h 6858000"/>
              <a:gd name="connsiteX40" fmla="*/ 459945 w 6354263"/>
              <a:gd name="connsiteY40" fmla="*/ 3637109 h 6858000"/>
              <a:gd name="connsiteX41" fmla="*/ 463299 w 6354263"/>
              <a:gd name="connsiteY41" fmla="*/ 3536883 h 6858000"/>
              <a:gd name="connsiteX42" fmla="*/ 484176 w 6354263"/>
              <a:gd name="connsiteY42" fmla="*/ 3295862 h 6858000"/>
              <a:gd name="connsiteX43" fmla="*/ 467153 w 6354263"/>
              <a:gd name="connsiteY43" fmla="*/ 3158586 h 6858000"/>
              <a:gd name="connsiteX44" fmla="*/ 443196 w 6354263"/>
              <a:gd name="connsiteY44" fmla="*/ 3112365 h 6858000"/>
              <a:gd name="connsiteX45" fmla="*/ 429046 w 6354263"/>
              <a:gd name="connsiteY45" fmla="*/ 3072935 h 6858000"/>
              <a:gd name="connsiteX46" fmla="*/ 404861 w 6354263"/>
              <a:gd name="connsiteY46" fmla="*/ 2958185 h 6858000"/>
              <a:gd name="connsiteX47" fmla="*/ 363244 w 6354263"/>
              <a:gd name="connsiteY47" fmla="*/ 2843952 h 6858000"/>
              <a:gd name="connsiteX48" fmla="*/ 299193 w 6354263"/>
              <a:gd name="connsiteY48" fmla="*/ 2554718 h 6858000"/>
              <a:gd name="connsiteX49" fmla="*/ 270763 w 6354263"/>
              <a:gd name="connsiteY49" fmla="*/ 2447068 h 6858000"/>
              <a:gd name="connsiteX50" fmla="*/ 274728 w 6354263"/>
              <a:gd name="connsiteY50" fmla="*/ 2423438 h 6858000"/>
              <a:gd name="connsiteX51" fmla="*/ 243390 w 6354263"/>
              <a:gd name="connsiteY51" fmla="*/ 2261920 h 6858000"/>
              <a:gd name="connsiteX52" fmla="*/ 218162 w 6354263"/>
              <a:gd name="connsiteY52" fmla="*/ 2155135 h 6858000"/>
              <a:gd name="connsiteX53" fmla="*/ 215686 w 6354263"/>
              <a:gd name="connsiteY53" fmla="*/ 2118008 h 6858000"/>
              <a:gd name="connsiteX54" fmla="*/ 216653 w 6354263"/>
              <a:gd name="connsiteY54" fmla="*/ 2050531 h 6858000"/>
              <a:gd name="connsiteX55" fmla="*/ 190335 w 6354263"/>
              <a:gd name="connsiteY55" fmla="*/ 1906352 h 6858000"/>
              <a:gd name="connsiteX56" fmla="*/ 167497 w 6354263"/>
              <a:gd name="connsiteY56" fmla="*/ 1861531 h 6858000"/>
              <a:gd name="connsiteX57" fmla="*/ 122489 w 6354263"/>
              <a:gd name="connsiteY57" fmla="*/ 1732919 h 6858000"/>
              <a:gd name="connsiteX58" fmla="*/ 94663 w 6354263"/>
              <a:gd name="connsiteY58" fmla="*/ 1615777 h 6858000"/>
              <a:gd name="connsiteX59" fmla="*/ 75954 w 6354263"/>
              <a:gd name="connsiteY59" fmla="*/ 1563678 h 6858000"/>
              <a:gd name="connsiteX60" fmla="*/ 81626 w 6354263"/>
              <a:gd name="connsiteY60" fmla="*/ 1477995 h 6858000"/>
              <a:gd name="connsiteX61" fmla="*/ 76163 w 6354263"/>
              <a:gd name="connsiteY61" fmla="*/ 1307086 h 6858000"/>
              <a:gd name="connsiteX62" fmla="*/ 81884 w 6354263"/>
              <a:gd name="connsiteY62" fmla="*/ 1168288 h 6858000"/>
              <a:gd name="connsiteX63" fmla="*/ 63947 w 6354263"/>
              <a:gd name="connsiteY63" fmla="*/ 1088484 h 6858000"/>
              <a:gd name="connsiteX64" fmla="*/ 52974 w 6354263"/>
              <a:gd name="connsiteY64" fmla="*/ 1016103 h 6858000"/>
              <a:gd name="connsiteX65" fmla="*/ 49390 w 6354263"/>
              <a:gd name="connsiteY65" fmla="*/ 896999 h 6858000"/>
              <a:gd name="connsiteX66" fmla="*/ 10557 w 6354263"/>
              <a:gd name="connsiteY66" fmla="*/ 711705 h 6858000"/>
              <a:gd name="connsiteX67" fmla="*/ 7547 w 6354263"/>
              <a:gd name="connsiteY67" fmla="*/ 619315 h 6858000"/>
              <a:gd name="connsiteX68" fmla="*/ 1367 w 6354263"/>
              <a:gd name="connsiteY68" fmla="*/ 585934 h 6858000"/>
              <a:gd name="connsiteX69" fmla="*/ 2540 w 6354263"/>
              <a:gd name="connsiteY69" fmla="*/ 525163 h 6858000"/>
              <a:gd name="connsiteX70" fmla="*/ 27257 w 6354263"/>
              <a:gd name="connsiteY70" fmla="*/ 393828 h 6858000"/>
              <a:gd name="connsiteX71" fmla="*/ 42081 w 6354263"/>
              <a:gd name="connsiteY71" fmla="*/ 236673 h 6858000"/>
              <a:gd name="connsiteX72" fmla="*/ 41149 w 6354263"/>
              <a:gd name="connsiteY72" fmla="*/ 144983 h 6858000"/>
              <a:gd name="connsiteX73" fmla="*/ 31684 w 6354263"/>
              <a:gd name="connsiteY73" fmla="*/ 33857 h 6858000"/>
              <a:gd name="connsiteX74" fmla="*/ 13714 w 6354263"/>
              <a:gd name="connsiteY74"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5130 w 6354263"/>
              <a:gd name="connsiteY25" fmla="*/ 5060861 h 6858000"/>
              <a:gd name="connsiteX26" fmla="*/ 443433 w 6354263"/>
              <a:gd name="connsiteY26" fmla="*/ 4993030 h 6858000"/>
              <a:gd name="connsiteX27" fmla="*/ 450164 w 6354263"/>
              <a:gd name="connsiteY27" fmla="*/ 4946844 h 6858000"/>
              <a:gd name="connsiteX28" fmla="*/ 461132 w 6354263"/>
              <a:gd name="connsiteY28" fmla="*/ 4858827 h 6858000"/>
              <a:gd name="connsiteX29" fmla="*/ 466883 w 6354263"/>
              <a:gd name="connsiteY29" fmla="*/ 4821170 h 6858000"/>
              <a:gd name="connsiteX30" fmla="*/ 466214 w 6354263"/>
              <a:gd name="connsiteY30" fmla="*/ 4584173 h 6858000"/>
              <a:gd name="connsiteX31" fmla="*/ 458077 w 6354263"/>
              <a:gd name="connsiteY31" fmla="*/ 4375228 h 6858000"/>
              <a:gd name="connsiteX32" fmla="*/ 439230 w 6354263"/>
              <a:gd name="connsiteY32" fmla="*/ 4214165 h 6858000"/>
              <a:gd name="connsiteX33" fmla="*/ 440817 w 6354263"/>
              <a:gd name="connsiteY33" fmla="*/ 4076008 h 6858000"/>
              <a:gd name="connsiteX34" fmla="*/ 428834 w 6354263"/>
              <a:gd name="connsiteY34" fmla="*/ 4033999 h 6858000"/>
              <a:gd name="connsiteX35" fmla="*/ 428566 w 6354263"/>
              <a:gd name="connsiteY35" fmla="*/ 4013953 h 6858000"/>
              <a:gd name="connsiteX36" fmla="*/ 432754 w 6354263"/>
              <a:gd name="connsiteY36" fmla="*/ 3872886 h 6858000"/>
              <a:gd name="connsiteX37" fmla="*/ 453474 w 6354263"/>
              <a:gd name="connsiteY37" fmla="*/ 3738082 h 6858000"/>
              <a:gd name="connsiteX38" fmla="*/ 460631 w 6354263"/>
              <a:gd name="connsiteY38" fmla="*/ 3673397 h 6858000"/>
              <a:gd name="connsiteX39" fmla="*/ 459945 w 6354263"/>
              <a:gd name="connsiteY39" fmla="*/ 3637109 h 6858000"/>
              <a:gd name="connsiteX40" fmla="*/ 463299 w 6354263"/>
              <a:gd name="connsiteY40" fmla="*/ 3536883 h 6858000"/>
              <a:gd name="connsiteX41" fmla="*/ 484176 w 6354263"/>
              <a:gd name="connsiteY41" fmla="*/ 3295862 h 6858000"/>
              <a:gd name="connsiteX42" fmla="*/ 467153 w 6354263"/>
              <a:gd name="connsiteY42" fmla="*/ 3158586 h 6858000"/>
              <a:gd name="connsiteX43" fmla="*/ 443196 w 6354263"/>
              <a:gd name="connsiteY43" fmla="*/ 3112365 h 6858000"/>
              <a:gd name="connsiteX44" fmla="*/ 429046 w 6354263"/>
              <a:gd name="connsiteY44" fmla="*/ 3072935 h 6858000"/>
              <a:gd name="connsiteX45" fmla="*/ 404861 w 6354263"/>
              <a:gd name="connsiteY45" fmla="*/ 2958185 h 6858000"/>
              <a:gd name="connsiteX46" fmla="*/ 363244 w 6354263"/>
              <a:gd name="connsiteY46" fmla="*/ 2843952 h 6858000"/>
              <a:gd name="connsiteX47" fmla="*/ 299193 w 6354263"/>
              <a:gd name="connsiteY47" fmla="*/ 2554718 h 6858000"/>
              <a:gd name="connsiteX48" fmla="*/ 270763 w 6354263"/>
              <a:gd name="connsiteY48" fmla="*/ 2447068 h 6858000"/>
              <a:gd name="connsiteX49" fmla="*/ 274728 w 6354263"/>
              <a:gd name="connsiteY49" fmla="*/ 2423438 h 6858000"/>
              <a:gd name="connsiteX50" fmla="*/ 243390 w 6354263"/>
              <a:gd name="connsiteY50" fmla="*/ 2261920 h 6858000"/>
              <a:gd name="connsiteX51" fmla="*/ 218162 w 6354263"/>
              <a:gd name="connsiteY51" fmla="*/ 2155135 h 6858000"/>
              <a:gd name="connsiteX52" fmla="*/ 215686 w 6354263"/>
              <a:gd name="connsiteY52" fmla="*/ 2118008 h 6858000"/>
              <a:gd name="connsiteX53" fmla="*/ 216653 w 6354263"/>
              <a:gd name="connsiteY53" fmla="*/ 2050531 h 6858000"/>
              <a:gd name="connsiteX54" fmla="*/ 190335 w 6354263"/>
              <a:gd name="connsiteY54" fmla="*/ 1906352 h 6858000"/>
              <a:gd name="connsiteX55" fmla="*/ 167497 w 6354263"/>
              <a:gd name="connsiteY55" fmla="*/ 1861531 h 6858000"/>
              <a:gd name="connsiteX56" fmla="*/ 122489 w 6354263"/>
              <a:gd name="connsiteY56" fmla="*/ 1732919 h 6858000"/>
              <a:gd name="connsiteX57" fmla="*/ 94663 w 6354263"/>
              <a:gd name="connsiteY57" fmla="*/ 1615777 h 6858000"/>
              <a:gd name="connsiteX58" fmla="*/ 75954 w 6354263"/>
              <a:gd name="connsiteY58" fmla="*/ 1563678 h 6858000"/>
              <a:gd name="connsiteX59" fmla="*/ 81626 w 6354263"/>
              <a:gd name="connsiteY59" fmla="*/ 1477995 h 6858000"/>
              <a:gd name="connsiteX60" fmla="*/ 76163 w 6354263"/>
              <a:gd name="connsiteY60" fmla="*/ 1307086 h 6858000"/>
              <a:gd name="connsiteX61" fmla="*/ 81884 w 6354263"/>
              <a:gd name="connsiteY61" fmla="*/ 1168288 h 6858000"/>
              <a:gd name="connsiteX62" fmla="*/ 63947 w 6354263"/>
              <a:gd name="connsiteY62" fmla="*/ 1088484 h 6858000"/>
              <a:gd name="connsiteX63" fmla="*/ 52974 w 6354263"/>
              <a:gd name="connsiteY63" fmla="*/ 1016103 h 6858000"/>
              <a:gd name="connsiteX64" fmla="*/ 49390 w 6354263"/>
              <a:gd name="connsiteY64" fmla="*/ 896999 h 6858000"/>
              <a:gd name="connsiteX65" fmla="*/ 10557 w 6354263"/>
              <a:gd name="connsiteY65" fmla="*/ 711705 h 6858000"/>
              <a:gd name="connsiteX66" fmla="*/ 7547 w 6354263"/>
              <a:gd name="connsiteY66" fmla="*/ 619315 h 6858000"/>
              <a:gd name="connsiteX67" fmla="*/ 1367 w 6354263"/>
              <a:gd name="connsiteY67" fmla="*/ 585934 h 6858000"/>
              <a:gd name="connsiteX68" fmla="*/ 2540 w 6354263"/>
              <a:gd name="connsiteY68" fmla="*/ 525163 h 6858000"/>
              <a:gd name="connsiteX69" fmla="*/ 27257 w 6354263"/>
              <a:gd name="connsiteY69" fmla="*/ 393828 h 6858000"/>
              <a:gd name="connsiteX70" fmla="*/ 42081 w 6354263"/>
              <a:gd name="connsiteY70" fmla="*/ 236673 h 6858000"/>
              <a:gd name="connsiteX71" fmla="*/ 41149 w 6354263"/>
              <a:gd name="connsiteY71" fmla="*/ 144983 h 6858000"/>
              <a:gd name="connsiteX72" fmla="*/ 31684 w 6354263"/>
              <a:gd name="connsiteY72" fmla="*/ 33857 h 6858000"/>
              <a:gd name="connsiteX73" fmla="*/ 13714 w 6354263"/>
              <a:gd name="connsiteY73"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2470 w 6354263"/>
              <a:gd name="connsiteY24" fmla="*/ 5067850 h 6858000"/>
              <a:gd name="connsiteX25" fmla="*/ 443433 w 6354263"/>
              <a:gd name="connsiteY25" fmla="*/ 4993030 h 6858000"/>
              <a:gd name="connsiteX26" fmla="*/ 450164 w 6354263"/>
              <a:gd name="connsiteY26" fmla="*/ 4946844 h 6858000"/>
              <a:gd name="connsiteX27" fmla="*/ 461132 w 6354263"/>
              <a:gd name="connsiteY27" fmla="*/ 4858827 h 6858000"/>
              <a:gd name="connsiteX28" fmla="*/ 466883 w 6354263"/>
              <a:gd name="connsiteY28" fmla="*/ 4821170 h 6858000"/>
              <a:gd name="connsiteX29" fmla="*/ 466214 w 6354263"/>
              <a:gd name="connsiteY29" fmla="*/ 4584173 h 6858000"/>
              <a:gd name="connsiteX30" fmla="*/ 458077 w 6354263"/>
              <a:gd name="connsiteY30" fmla="*/ 4375228 h 6858000"/>
              <a:gd name="connsiteX31" fmla="*/ 439230 w 6354263"/>
              <a:gd name="connsiteY31" fmla="*/ 4214165 h 6858000"/>
              <a:gd name="connsiteX32" fmla="*/ 440817 w 6354263"/>
              <a:gd name="connsiteY32" fmla="*/ 4076008 h 6858000"/>
              <a:gd name="connsiteX33" fmla="*/ 428834 w 6354263"/>
              <a:gd name="connsiteY33" fmla="*/ 4033999 h 6858000"/>
              <a:gd name="connsiteX34" fmla="*/ 428566 w 6354263"/>
              <a:gd name="connsiteY34" fmla="*/ 4013953 h 6858000"/>
              <a:gd name="connsiteX35" fmla="*/ 432754 w 6354263"/>
              <a:gd name="connsiteY35" fmla="*/ 3872886 h 6858000"/>
              <a:gd name="connsiteX36" fmla="*/ 453474 w 6354263"/>
              <a:gd name="connsiteY36" fmla="*/ 3738082 h 6858000"/>
              <a:gd name="connsiteX37" fmla="*/ 460631 w 6354263"/>
              <a:gd name="connsiteY37" fmla="*/ 3673397 h 6858000"/>
              <a:gd name="connsiteX38" fmla="*/ 459945 w 6354263"/>
              <a:gd name="connsiteY38" fmla="*/ 3637109 h 6858000"/>
              <a:gd name="connsiteX39" fmla="*/ 463299 w 6354263"/>
              <a:gd name="connsiteY39" fmla="*/ 3536883 h 6858000"/>
              <a:gd name="connsiteX40" fmla="*/ 484176 w 6354263"/>
              <a:gd name="connsiteY40" fmla="*/ 3295862 h 6858000"/>
              <a:gd name="connsiteX41" fmla="*/ 467153 w 6354263"/>
              <a:gd name="connsiteY41" fmla="*/ 3158586 h 6858000"/>
              <a:gd name="connsiteX42" fmla="*/ 443196 w 6354263"/>
              <a:gd name="connsiteY42" fmla="*/ 3112365 h 6858000"/>
              <a:gd name="connsiteX43" fmla="*/ 429046 w 6354263"/>
              <a:gd name="connsiteY43" fmla="*/ 3072935 h 6858000"/>
              <a:gd name="connsiteX44" fmla="*/ 404861 w 6354263"/>
              <a:gd name="connsiteY44" fmla="*/ 2958185 h 6858000"/>
              <a:gd name="connsiteX45" fmla="*/ 363244 w 6354263"/>
              <a:gd name="connsiteY45" fmla="*/ 2843952 h 6858000"/>
              <a:gd name="connsiteX46" fmla="*/ 299193 w 6354263"/>
              <a:gd name="connsiteY46" fmla="*/ 2554718 h 6858000"/>
              <a:gd name="connsiteX47" fmla="*/ 270763 w 6354263"/>
              <a:gd name="connsiteY47" fmla="*/ 2447068 h 6858000"/>
              <a:gd name="connsiteX48" fmla="*/ 274728 w 6354263"/>
              <a:gd name="connsiteY48" fmla="*/ 2423438 h 6858000"/>
              <a:gd name="connsiteX49" fmla="*/ 243390 w 6354263"/>
              <a:gd name="connsiteY49" fmla="*/ 2261920 h 6858000"/>
              <a:gd name="connsiteX50" fmla="*/ 218162 w 6354263"/>
              <a:gd name="connsiteY50" fmla="*/ 2155135 h 6858000"/>
              <a:gd name="connsiteX51" fmla="*/ 215686 w 6354263"/>
              <a:gd name="connsiteY51" fmla="*/ 2118008 h 6858000"/>
              <a:gd name="connsiteX52" fmla="*/ 216653 w 6354263"/>
              <a:gd name="connsiteY52" fmla="*/ 2050531 h 6858000"/>
              <a:gd name="connsiteX53" fmla="*/ 190335 w 6354263"/>
              <a:gd name="connsiteY53" fmla="*/ 1906352 h 6858000"/>
              <a:gd name="connsiteX54" fmla="*/ 167497 w 6354263"/>
              <a:gd name="connsiteY54" fmla="*/ 1861531 h 6858000"/>
              <a:gd name="connsiteX55" fmla="*/ 122489 w 6354263"/>
              <a:gd name="connsiteY55" fmla="*/ 1732919 h 6858000"/>
              <a:gd name="connsiteX56" fmla="*/ 94663 w 6354263"/>
              <a:gd name="connsiteY56" fmla="*/ 1615777 h 6858000"/>
              <a:gd name="connsiteX57" fmla="*/ 75954 w 6354263"/>
              <a:gd name="connsiteY57" fmla="*/ 1563678 h 6858000"/>
              <a:gd name="connsiteX58" fmla="*/ 81626 w 6354263"/>
              <a:gd name="connsiteY58" fmla="*/ 1477995 h 6858000"/>
              <a:gd name="connsiteX59" fmla="*/ 76163 w 6354263"/>
              <a:gd name="connsiteY59" fmla="*/ 1307086 h 6858000"/>
              <a:gd name="connsiteX60" fmla="*/ 81884 w 6354263"/>
              <a:gd name="connsiteY60" fmla="*/ 1168288 h 6858000"/>
              <a:gd name="connsiteX61" fmla="*/ 63947 w 6354263"/>
              <a:gd name="connsiteY61" fmla="*/ 1088484 h 6858000"/>
              <a:gd name="connsiteX62" fmla="*/ 52974 w 6354263"/>
              <a:gd name="connsiteY62" fmla="*/ 1016103 h 6858000"/>
              <a:gd name="connsiteX63" fmla="*/ 49390 w 6354263"/>
              <a:gd name="connsiteY63" fmla="*/ 896999 h 6858000"/>
              <a:gd name="connsiteX64" fmla="*/ 10557 w 6354263"/>
              <a:gd name="connsiteY64" fmla="*/ 711705 h 6858000"/>
              <a:gd name="connsiteX65" fmla="*/ 7547 w 6354263"/>
              <a:gd name="connsiteY65" fmla="*/ 619315 h 6858000"/>
              <a:gd name="connsiteX66" fmla="*/ 1367 w 6354263"/>
              <a:gd name="connsiteY66" fmla="*/ 585934 h 6858000"/>
              <a:gd name="connsiteX67" fmla="*/ 2540 w 6354263"/>
              <a:gd name="connsiteY67" fmla="*/ 525163 h 6858000"/>
              <a:gd name="connsiteX68" fmla="*/ 27257 w 6354263"/>
              <a:gd name="connsiteY68" fmla="*/ 393828 h 6858000"/>
              <a:gd name="connsiteX69" fmla="*/ 42081 w 6354263"/>
              <a:gd name="connsiteY69" fmla="*/ 236673 h 6858000"/>
              <a:gd name="connsiteX70" fmla="*/ 41149 w 6354263"/>
              <a:gd name="connsiteY70" fmla="*/ 144983 h 6858000"/>
              <a:gd name="connsiteX71" fmla="*/ 31684 w 6354263"/>
              <a:gd name="connsiteY71" fmla="*/ 33857 h 6858000"/>
              <a:gd name="connsiteX72" fmla="*/ 13714 w 6354263"/>
              <a:gd name="connsiteY72"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63947 w 6354263"/>
              <a:gd name="connsiteY60" fmla="*/ 1088484 h 6858000"/>
              <a:gd name="connsiteX61" fmla="*/ 52974 w 6354263"/>
              <a:gd name="connsiteY61" fmla="*/ 1016103 h 6858000"/>
              <a:gd name="connsiteX62" fmla="*/ 49390 w 6354263"/>
              <a:gd name="connsiteY62" fmla="*/ 896999 h 6858000"/>
              <a:gd name="connsiteX63" fmla="*/ 10557 w 6354263"/>
              <a:gd name="connsiteY63" fmla="*/ 711705 h 6858000"/>
              <a:gd name="connsiteX64" fmla="*/ 7547 w 6354263"/>
              <a:gd name="connsiteY64" fmla="*/ 619315 h 6858000"/>
              <a:gd name="connsiteX65" fmla="*/ 1367 w 6354263"/>
              <a:gd name="connsiteY65" fmla="*/ 585934 h 6858000"/>
              <a:gd name="connsiteX66" fmla="*/ 2540 w 6354263"/>
              <a:gd name="connsiteY66" fmla="*/ 525163 h 6858000"/>
              <a:gd name="connsiteX67" fmla="*/ 27257 w 6354263"/>
              <a:gd name="connsiteY67" fmla="*/ 393828 h 6858000"/>
              <a:gd name="connsiteX68" fmla="*/ 42081 w 6354263"/>
              <a:gd name="connsiteY68" fmla="*/ 236673 h 6858000"/>
              <a:gd name="connsiteX69" fmla="*/ 41149 w 6354263"/>
              <a:gd name="connsiteY69" fmla="*/ 144983 h 6858000"/>
              <a:gd name="connsiteX70" fmla="*/ 31684 w 6354263"/>
              <a:gd name="connsiteY70" fmla="*/ 33857 h 6858000"/>
              <a:gd name="connsiteX71" fmla="*/ 13714 w 6354263"/>
              <a:gd name="connsiteY71"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63947 w 6354263"/>
              <a:gd name="connsiteY60" fmla="*/ 1088484 h 6858000"/>
              <a:gd name="connsiteX61" fmla="*/ 52974 w 6354263"/>
              <a:gd name="connsiteY61" fmla="*/ 1016103 h 6858000"/>
              <a:gd name="connsiteX62" fmla="*/ 49390 w 6354263"/>
              <a:gd name="connsiteY62" fmla="*/ 896999 h 6858000"/>
              <a:gd name="connsiteX63" fmla="*/ 10557 w 6354263"/>
              <a:gd name="connsiteY63" fmla="*/ 711705 h 6858000"/>
              <a:gd name="connsiteX64" fmla="*/ 7547 w 6354263"/>
              <a:gd name="connsiteY64" fmla="*/ 619315 h 6858000"/>
              <a:gd name="connsiteX65" fmla="*/ 1367 w 6354263"/>
              <a:gd name="connsiteY65" fmla="*/ 585934 h 6858000"/>
              <a:gd name="connsiteX66" fmla="*/ 2540 w 6354263"/>
              <a:gd name="connsiteY66" fmla="*/ 525163 h 6858000"/>
              <a:gd name="connsiteX67" fmla="*/ 27257 w 6354263"/>
              <a:gd name="connsiteY67" fmla="*/ 393828 h 6858000"/>
              <a:gd name="connsiteX68" fmla="*/ 42081 w 6354263"/>
              <a:gd name="connsiteY68" fmla="*/ 236673 h 6858000"/>
              <a:gd name="connsiteX69" fmla="*/ 41149 w 6354263"/>
              <a:gd name="connsiteY69" fmla="*/ 144983 h 6858000"/>
              <a:gd name="connsiteX70" fmla="*/ 31684 w 6354263"/>
              <a:gd name="connsiteY70" fmla="*/ 33857 h 6858000"/>
              <a:gd name="connsiteX71" fmla="*/ 13714 w 6354263"/>
              <a:gd name="connsiteY71"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52974 w 6354263"/>
              <a:gd name="connsiteY60" fmla="*/ 1016103 h 6858000"/>
              <a:gd name="connsiteX61" fmla="*/ 49390 w 6354263"/>
              <a:gd name="connsiteY61" fmla="*/ 896999 h 6858000"/>
              <a:gd name="connsiteX62" fmla="*/ 10557 w 6354263"/>
              <a:gd name="connsiteY62" fmla="*/ 711705 h 6858000"/>
              <a:gd name="connsiteX63" fmla="*/ 7547 w 6354263"/>
              <a:gd name="connsiteY63" fmla="*/ 619315 h 6858000"/>
              <a:gd name="connsiteX64" fmla="*/ 1367 w 6354263"/>
              <a:gd name="connsiteY64" fmla="*/ 585934 h 6858000"/>
              <a:gd name="connsiteX65" fmla="*/ 2540 w 6354263"/>
              <a:gd name="connsiteY65" fmla="*/ 525163 h 6858000"/>
              <a:gd name="connsiteX66" fmla="*/ 27257 w 6354263"/>
              <a:gd name="connsiteY66" fmla="*/ 393828 h 6858000"/>
              <a:gd name="connsiteX67" fmla="*/ 42081 w 6354263"/>
              <a:gd name="connsiteY67" fmla="*/ 236673 h 6858000"/>
              <a:gd name="connsiteX68" fmla="*/ 41149 w 6354263"/>
              <a:gd name="connsiteY68" fmla="*/ 144983 h 6858000"/>
              <a:gd name="connsiteX69" fmla="*/ 31684 w 6354263"/>
              <a:gd name="connsiteY69" fmla="*/ 33857 h 6858000"/>
              <a:gd name="connsiteX70" fmla="*/ 13714 w 6354263"/>
              <a:gd name="connsiteY70"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49390 w 6354263"/>
              <a:gd name="connsiteY60" fmla="*/ 896999 h 6858000"/>
              <a:gd name="connsiteX61" fmla="*/ 10557 w 6354263"/>
              <a:gd name="connsiteY61" fmla="*/ 711705 h 6858000"/>
              <a:gd name="connsiteX62" fmla="*/ 7547 w 6354263"/>
              <a:gd name="connsiteY62" fmla="*/ 619315 h 6858000"/>
              <a:gd name="connsiteX63" fmla="*/ 1367 w 6354263"/>
              <a:gd name="connsiteY63" fmla="*/ 585934 h 6858000"/>
              <a:gd name="connsiteX64" fmla="*/ 2540 w 6354263"/>
              <a:gd name="connsiteY64" fmla="*/ 525163 h 6858000"/>
              <a:gd name="connsiteX65" fmla="*/ 27257 w 6354263"/>
              <a:gd name="connsiteY65" fmla="*/ 393828 h 6858000"/>
              <a:gd name="connsiteX66" fmla="*/ 42081 w 6354263"/>
              <a:gd name="connsiteY66" fmla="*/ 236673 h 6858000"/>
              <a:gd name="connsiteX67" fmla="*/ 41149 w 6354263"/>
              <a:gd name="connsiteY67" fmla="*/ 144983 h 6858000"/>
              <a:gd name="connsiteX68" fmla="*/ 31684 w 6354263"/>
              <a:gd name="connsiteY68" fmla="*/ 33857 h 6858000"/>
              <a:gd name="connsiteX69" fmla="*/ 13714 w 6354263"/>
              <a:gd name="connsiteY69"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49390 w 6354263"/>
              <a:gd name="connsiteY60" fmla="*/ 896999 h 6858000"/>
              <a:gd name="connsiteX61" fmla="*/ 10557 w 6354263"/>
              <a:gd name="connsiteY61" fmla="*/ 711705 h 6858000"/>
              <a:gd name="connsiteX62" fmla="*/ 7547 w 6354263"/>
              <a:gd name="connsiteY62" fmla="*/ 619315 h 6858000"/>
              <a:gd name="connsiteX63" fmla="*/ 1367 w 6354263"/>
              <a:gd name="connsiteY63" fmla="*/ 585934 h 6858000"/>
              <a:gd name="connsiteX64" fmla="*/ 2540 w 6354263"/>
              <a:gd name="connsiteY64" fmla="*/ 525163 h 6858000"/>
              <a:gd name="connsiteX65" fmla="*/ 27257 w 6354263"/>
              <a:gd name="connsiteY65" fmla="*/ 393828 h 6858000"/>
              <a:gd name="connsiteX66" fmla="*/ 42081 w 6354263"/>
              <a:gd name="connsiteY66" fmla="*/ 236673 h 6858000"/>
              <a:gd name="connsiteX67" fmla="*/ 41149 w 6354263"/>
              <a:gd name="connsiteY67" fmla="*/ 144983 h 6858000"/>
              <a:gd name="connsiteX68" fmla="*/ 31684 w 6354263"/>
              <a:gd name="connsiteY68" fmla="*/ 33857 h 6858000"/>
              <a:gd name="connsiteX69" fmla="*/ 13714 w 6354263"/>
              <a:gd name="connsiteY69"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10557 w 6354263"/>
              <a:gd name="connsiteY60" fmla="*/ 711705 h 6858000"/>
              <a:gd name="connsiteX61" fmla="*/ 7547 w 6354263"/>
              <a:gd name="connsiteY61" fmla="*/ 619315 h 6858000"/>
              <a:gd name="connsiteX62" fmla="*/ 1367 w 6354263"/>
              <a:gd name="connsiteY62" fmla="*/ 585934 h 6858000"/>
              <a:gd name="connsiteX63" fmla="*/ 2540 w 6354263"/>
              <a:gd name="connsiteY63" fmla="*/ 525163 h 6858000"/>
              <a:gd name="connsiteX64" fmla="*/ 27257 w 6354263"/>
              <a:gd name="connsiteY64" fmla="*/ 393828 h 6858000"/>
              <a:gd name="connsiteX65" fmla="*/ 42081 w 6354263"/>
              <a:gd name="connsiteY65" fmla="*/ 236673 h 6858000"/>
              <a:gd name="connsiteX66" fmla="*/ 41149 w 6354263"/>
              <a:gd name="connsiteY66" fmla="*/ 144983 h 6858000"/>
              <a:gd name="connsiteX67" fmla="*/ 31684 w 6354263"/>
              <a:gd name="connsiteY67" fmla="*/ 33857 h 6858000"/>
              <a:gd name="connsiteX68" fmla="*/ 13714 w 6354263"/>
              <a:gd name="connsiteY68"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10557 w 6354263"/>
              <a:gd name="connsiteY60" fmla="*/ 711705 h 6858000"/>
              <a:gd name="connsiteX61" fmla="*/ 7547 w 6354263"/>
              <a:gd name="connsiteY61" fmla="*/ 619315 h 6858000"/>
              <a:gd name="connsiteX62" fmla="*/ 1367 w 6354263"/>
              <a:gd name="connsiteY62" fmla="*/ 585934 h 6858000"/>
              <a:gd name="connsiteX63" fmla="*/ 2540 w 6354263"/>
              <a:gd name="connsiteY63" fmla="*/ 525163 h 6858000"/>
              <a:gd name="connsiteX64" fmla="*/ 27257 w 6354263"/>
              <a:gd name="connsiteY64" fmla="*/ 393828 h 6858000"/>
              <a:gd name="connsiteX65" fmla="*/ 42081 w 6354263"/>
              <a:gd name="connsiteY65" fmla="*/ 236673 h 6858000"/>
              <a:gd name="connsiteX66" fmla="*/ 41149 w 6354263"/>
              <a:gd name="connsiteY66" fmla="*/ 144983 h 6858000"/>
              <a:gd name="connsiteX67" fmla="*/ 31684 w 6354263"/>
              <a:gd name="connsiteY67" fmla="*/ 33857 h 6858000"/>
              <a:gd name="connsiteX68" fmla="*/ 13714 w 6354263"/>
              <a:gd name="connsiteY68"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00606 w 6354263"/>
              <a:gd name="connsiteY16" fmla="*/ 5660491 h 6858000"/>
              <a:gd name="connsiteX17" fmla="*/ 314256 w 6354263"/>
              <a:gd name="connsiteY17" fmla="*/ 5553910 h 6858000"/>
              <a:gd name="connsiteX18" fmla="*/ 338056 w 6354263"/>
              <a:gd name="connsiteY18" fmla="*/ 5449031 h 6858000"/>
              <a:gd name="connsiteX19" fmla="*/ 373987 w 6354263"/>
              <a:gd name="connsiteY19" fmla="*/ 5341916 h 6858000"/>
              <a:gd name="connsiteX20" fmla="*/ 411377 w 6354263"/>
              <a:gd name="connsiteY20" fmla="*/ 5264214 h 6858000"/>
              <a:gd name="connsiteX21" fmla="*/ 417377 w 6354263"/>
              <a:gd name="connsiteY21" fmla="*/ 5225268 h 6858000"/>
              <a:gd name="connsiteX22" fmla="*/ 425445 w 6354263"/>
              <a:gd name="connsiteY22" fmla="*/ 5159961 h 6858000"/>
              <a:gd name="connsiteX23" fmla="*/ 428962 w 6354263"/>
              <a:gd name="connsiteY23" fmla="*/ 5125185 h 6858000"/>
              <a:gd name="connsiteX24" fmla="*/ 443433 w 6354263"/>
              <a:gd name="connsiteY24" fmla="*/ 4993030 h 6858000"/>
              <a:gd name="connsiteX25" fmla="*/ 450164 w 6354263"/>
              <a:gd name="connsiteY25" fmla="*/ 4946844 h 6858000"/>
              <a:gd name="connsiteX26" fmla="*/ 461132 w 6354263"/>
              <a:gd name="connsiteY26" fmla="*/ 4858827 h 6858000"/>
              <a:gd name="connsiteX27" fmla="*/ 466883 w 6354263"/>
              <a:gd name="connsiteY27" fmla="*/ 4821170 h 6858000"/>
              <a:gd name="connsiteX28" fmla="*/ 466214 w 6354263"/>
              <a:gd name="connsiteY28" fmla="*/ 4584173 h 6858000"/>
              <a:gd name="connsiteX29" fmla="*/ 458077 w 6354263"/>
              <a:gd name="connsiteY29" fmla="*/ 4375228 h 6858000"/>
              <a:gd name="connsiteX30" fmla="*/ 439230 w 6354263"/>
              <a:gd name="connsiteY30" fmla="*/ 4214165 h 6858000"/>
              <a:gd name="connsiteX31" fmla="*/ 440817 w 6354263"/>
              <a:gd name="connsiteY31" fmla="*/ 4076008 h 6858000"/>
              <a:gd name="connsiteX32" fmla="*/ 428834 w 6354263"/>
              <a:gd name="connsiteY32" fmla="*/ 4033999 h 6858000"/>
              <a:gd name="connsiteX33" fmla="*/ 428566 w 6354263"/>
              <a:gd name="connsiteY33" fmla="*/ 4013953 h 6858000"/>
              <a:gd name="connsiteX34" fmla="*/ 432754 w 6354263"/>
              <a:gd name="connsiteY34" fmla="*/ 3872886 h 6858000"/>
              <a:gd name="connsiteX35" fmla="*/ 453474 w 6354263"/>
              <a:gd name="connsiteY35" fmla="*/ 3738082 h 6858000"/>
              <a:gd name="connsiteX36" fmla="*/ 460631 w 6354263"/>
              <a:gd name="connsiteY36" fmla="*/ 3673397 h 6858000"/>
              <a:gd name="connsiteX37" fmla="*/ 459945 w 6354263"/>
              <a:gd name="connsiteY37" fmla="*/ 3637109 h 6858000"/>
              <a:gd name="connsiteX38" fmla="*/ 463299 w 6354263"/>
              <a:gd name="connsiteY38" fmla="*/ 3536883 h 6858000"/>
              <a:gd name="connsiteX39" fmla="*/ 484176 w 6354263"/>
              <a:gd name="connsiteY39" fmla="*/ 3295862 h 6858000"/>
              <a:gd name="connsiteX40" fmla="*/ 467153 w 6354263"/>
              <a:gd name="connsiteY40" fmla="*/ 3158586 h 6858000"/>
              <a:gd name="connsiteX41" fmla="*/ 443196 w 6354263"/>
              <a:gd name="connsiteY41" fmla="*/ 3112365 h 6858000"/>
              <a:gd name="connsiteX42" fmla="*/ 429046 w 6354263"/>
              <a:gd name="connsiteY42" fmla="*/ 3072935 h 6858000"/>
              <a:gd name="connsiteX43" fmla="*/ 404861 w 6354263"/>
              <a:gd name="connsiteY43" fmla="*/ 2958185 h 6858000"/>
              <a:gd name="connsiteX44" fmla="*/ 363244 w 6354263"/>
              <a:gd name="connsiteY44" fmla="*/ 2843952 h 6858000"/>
              <a:gd name="connsiteX45" fmla="*/ 299193 w 6354263"/>
              <a:gd name="connsiteY45" fmla="*/ 2554718 h 6858000"/>
              <a:gd name="connsiteX46" fmla="*/ 270763 w 6354263"/>
              <a:gd name="connsiteY46" fmla="*/ 2447068 h 6858000"/>
              <a:gd name="connsiteX47" fmla="*/ 274728 w 6354263"/>
              <a:gd name="connsiteY47" fmla="*/ 2423438 h 6858000"/>
              <a:gd name="connsiteX48" fmla="*/ 243390 w 6354263"/>
              <a:gd name="connsiteY48" fmla="*/ 2261920 h 6858000"/>
              <a:gd name="connsiteX49" fmla="*/ 218162 w 6354263"/>
              <a:gd name="connsiteY49" fmla="*/ 2155135 h 6858000"/>
              <a:gd name="connsiteX50" fmla="*/ 215686 w 6354263"/>
              <a:gd name="connsiteY50" fmla="*/ 2118008 h 6858000"/>
              <a:gd name="connsiteX51" fmla="*/ 216653 w 6354263"/>
              <a:gd name="connsiteY51" fmla="*/ 2050531 h 6858000"/>
              <a:gd name="connsiteX52" fmla="*/ 190335 w 6354263"/>
              <a:gd name="connsiteY52" fmla="*/ 1906352 h 6858000"/>
              <a:gd name="connsiteX53" fmla="*/ 167497 w 6354263"/>
              <a:gd name="connsiteY53" fmla="*/ 1861531 h 6858000"/>
              <a:gd name="connsiteX54" fmla="*/ 122489 w 6354263"/>
              <a:gd name="connsiteY54" fmla="*/ 1732919 h 6858000"/>
              <a:gd name="connsiteX55" fmla="*/ 94663 w 6354263"/>
              <a:gd name="connsiteY55" fmla="*/ 1615777 h 6858000"/>
              <a:gd name="connsiteX56" fmla="*/ 75954 w 6354263"/>
              <a:gd name="connsiteY56" fmla="*/ 1563678 h 6858000"/>
              <a:gd name="connsiteX57" fmla="*/ 81626 w 6354263"/>
              <a:gd name="connsiteY57" fmla="*/ 1477995 h 6858000"/>
              <a:gd name="connsiteX58" fmla="*/ 76163 w 6354263"/>
              <a:gd name="connsiteY58" fmla="*/ 1307086 h 6858000"/>
              <a:gd name="connsiteX59" fmla="*/ 81884 w 6354263"/>
              <a:gd name="connsiteY59" fmla="*/ 1168288 h 6858000"/>
              <a:gd name="connsiteX60" fmla="*/ 10557 w 6354263"/>
              <a:gd name="connsiteY60" fmla="*/ 711705 h 6858000"/>
              <a:gd name="connsiteX61" fmla="*/ 7547 w 6354263"/>
              <a:gd name="connsiteY61" fmla="*/ 619315 h 6858000"/>
              <a:gd name="connsiteX62" fmla="*/ 1367 w 6354263"/>
              <a:gd name="connsiteY62" fmla="*/ 585934 h 6858000"/>
              <a:gd name="connsiteX63" fmla="*/ 2540 w 6354263"/>
              <a:gd name="connsiteY63" fmla="*/ 525163 h 6858000"/>
              <a:gd name="connsiteX64" fmla="*/ 27257 w 6354263"/>
              <a:gd name="connsiteY64" fmla="*/ 393828 h 6858000"/>
              <a:gd name="connsiteX65" fmla="*/ 42081 w 6354263"/>
              <a:gd name="connsiteY65" fmla="*/ 236673 h 6858000"/>
              <a:gd name="connsiteX66" fmla="*/ 41149 w 6354263"/>
              <a:gd name="connsiteY66" fmla="*/ 144983 h 6858000"/>
              <a:gd name="connsiteX67" fmla="*/ 31684 w 6354263"/>
              <a:gd name="connsiteY67" fmla="*/ 33857 h 6858000"/>
              <a:gd name="connsiteX68" fmla="*/ 13714 w 6354263"/>
              <a:gd name="connsiteY68"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14256 w 6354263"/>
              <a:gd name="connsiteY16" fmla="*/ 5553910 h 6858000"/>
              <a:gd name="connsiteX17" fmla="*/ 338056 w 6354263"/>
              <a:gd name="connsiteY17" fmla="*/ 5449031 h 6858000"/>
              <a:gd name="connsiteX18" fmla="*/ 373987 w 6354263"/>
              <a:gd name="connsiteY18" fmla="*/ 5341916 h 6858000"/>
              <a:gd name="connsiteX19" fmla="*/ 411377 w 6354263"/>
              <a:gd name="connsiteY19" fmla="*/ 5264214 h 6858000"/>
              <a:gd name="connsiteX20" fmla="*/ 417377 w 6354263"/>
              <a:gd name="connsiteY20" fmla="*/ 5225268 h 6858000"/>
              <a:gd name="connsiteX21" fmla="*/ 425445 w 6354263"/>
              <a:gd name="connsiteY21" fmla="*/ 5159961 h 6858000"/>
              <a:gd name="connsiteX22" fmla="*/ 428962 w 6354263"/>
              <a:gd name="connsiteY22" fmla="*/ 5125185 h 6858000"/>
              <a:gd name="connsiteX23" fmla="*/ 443433 w 6354263"/>
              <a:gd name="connsiteY23" fmla="*/ 4993030 h 6858000"/>
              <a:gd name="connsiteX24" fmla="*/ 450164 w 6354263"/>
              <a:gd name="connsiteY24" fmla="*/ 4946844 h 6858000"/>
              <a:gd name="connsiteX25" fmla="*/ 461132 w 6354263"/>
              <a:gd name="connsiteY25" fmla="*/ 4858827 h 6858000"/>
              <a:gd name="connsiteX26" fmla="*/ 466883 w 6354263"/>
              <a:gd name="connsiteY26" fmla="*/ 4821170 h 6858000"/>
              <a:gd name="connsiteX27" fmla="*/ 466214 w 6354263"/>
              <a:gd name="connsiteY27" fmla="*/ 4584173 h 6858000"/>
              <a:gd name="connsiteX28" fmla="*/ 458077 w 6354263"/>
              <a:gd name="connsiteY28" fmla="*/ 4375228 h 6858000"/>
              <a:gd name="connsiteX29" fmla="*/ 439230 w 6354263"/>
              <a:gd name="connsiteY29" fmla="*/ 4214165 h 6858000"/>
              <a:gd name="connsiteX30" fmla="*/ 440817 w 6354263"/>
              <a:gd name="connsiteY30" fmla="*/ 4076008 h 6858000"/>
              <a:gd name="connsiteX31" fmla="*/ 428834 w 6354263"/>
              <a:gd name="connsiteY31" fmla="*/ 4033999 h 6858000"/>
              <a:gd name="connsiteX32" fmla="*/ 428566 w 6354263"/>
              <a:gd name="connsiteY32" fmla="*/ 4013953 h 6858000"/>
              <a:gd name="connsiteX33" fmla="*/ 432754 w 6354263"/>
              <a:gd name="connsiteY33" fmla="*/ 3872886 h 6858000"/>
              <a:gd name="connsiteX34" fmla="*/ 453474 w 6354263"/>
              <a:gd name="connsiteY34" fmla="*/ 3738082 h 6858000"/>
              <a:gd name="connsiteX35" fmla="*/ 460631 w 6354263"/>
              <a:gd name="connsiteY35" fmla="*/ 3673397 h 6858000"/>
              <a:gd name="connsiteX36" fmla="*/ 459945 w 6354263"/>
              <a:gd name="connsiteY36" fmla="*/ 3637109 h 6858000"/>
              <a:gd name="connsiteX37" fmla="*/ 463299 w 6354263"/>
              <a:gd name="connsiteY37" fmla="*/ 3536883 h 6858000"/>
              <a:gd name="connsiteX38" fmla="*/ 484176 w 6354263"/>
              <a:gd name="connsiteY38" fmla="*/ 3295862 h 6858000"/>
              <a:gd name="connsiteX39" fmla="*/ 467153 w 6354263"/>
              <a:gd name="connsiteY39" fmla="*/ 3158586 h 6858000"/>
              <a:gd name="connsiteX40" fmla="*/ 443196 w 6354263"/>
              <a:gd name="connsiteY40" fmla="*/ 3112365 h 6858000"/>
              <a:gd name="connsiteX41" fmla="*/ 429046 w 6354263"/>
              <a:gd name="connsiteY41" fmla="*/ 3072935 h 6858000"/>
              <a:gd name="connsiteX42" fmla="*/ 404861 w 6354263"/>
              <a:gd name="connsiteY42" fmla="*/ 2958185 h 6858000"/>
              <a:gd name="connsiteX43" fmla="*/ 363244 w 6354263"/>
              <a:gd name="connsiteY43" fmla="*/ 2843952 h 6858000"/>
              <a:gd name="connsiteX44" fmla="*/ 299193 w 6354263"/>
              <a:gd name="connsiteY44" fmla="*/ 2554718 h 6858000"/>
              <a:gd name="connsiteX45" fmla="*/ 270763 w 6354263"/>
              <a:gd name="connsiteY45" fmla="*/ 2447068 h 6858000"/>
              <a:gd name="connsiteX46" fmla="*/ 274728 w 6354263"/>
              <a:gd name="connsiteY46" fmla="*/ 2423438 h 6858000"/>
              <a:gd name="connsiteX47" fmla="*/ 243390 w 6354263"/>
              <a:gd name="connsiteY47" fmla="*/ 2261920 h 6858000"/>
              <a:gd name="connsiteX48" fmla="*/ 218162 w 6354263"/>
              <a:gd name="connsiteY48" fmla="*/ 2155135 h 6858000"/>
              <a:gd name="connsiteX49" fmla="*/ 215686 w 6354263"/>
              <a:gd name="connsiteY49" fmla="*/ 2118008 h 6858000"/>
              <a:gd name="connsiteX50" fmla="*/ 216653 w 6354263"/>
              <a:gd name="connsiteY50" fmla="*/ 2050531 h 6858000"/>
              <a:gd name="connsiteX51" fmla="*/ 190335 w 6354263"/>
              <a:gd name="connsiteY51" fmla="*/ 1906352 h 6858000"/>
              <a:gd name="connsiteX52" fmla="*/ 167497 w 6354263"/>
              <a:gd name="connsiteY52" fmla="*/ 1861531 h 6858000"/>
              <a:gd name="connsiteX53" fmla="*/ 122489 w 6354263"/>
              <a:gd name="connsiteY53" fmla="*/ 1732919 h 6858000"/>
              <a:gd name="connsiteX54" fmla="*/ 94663 w 6354263"/>
              <a:gd name="connsiteY54" fmla="*/ 1615777 h 6858000"/>
              <a:gd name="connsiteX55" fmla="*/ 75954 w 6354263"/>
              <a:gd name="connsiteY55" fmla="*/ 1563678 h 6858000"/>
              <a:gd name="connsiteX56" fmla="*/ 81626 w 6354263"/>
              <a:gd name="connsiteY56" fmla="*/ 1477995 h 6858000"/>
              <a:gd name="connsiteX57" fmla="*/ 76163 w 6354263"/>
              <a:gd name="connsiteY57" fmla="*/ 1307086 h 6858000"/>
              <a:gd name="connsiteX58" fmla="*/ 81884 w 6354263"/>
              <a:gd name="connsiteY58" fmla="*/ 1168288 h 6858000"/>
              <a:gd name="connsiteX59" fmla="*/ 10557 w 6354263"/>
              <a:gd name="connsiteY59" fmla="*/ 711705 h 6858000"/>
              <a:gd name="connsiteX60" fmla="*/ 7547 w 6354263"/>
              <a:gd name="connsiteY60" fmla="*/ 619315 h 6858000"/>
              <a:gd name="connsiteX61" fmla="*/ 1367 w 6354263"/>
              <a:gd name="connsiteY61" fmla="*/ 585934 h 6858000"/>
              <a:gd name="connsiteX62" fmla="*/ 2540 w 6354263"/>
              <a:gd name="connsiteY62" fmla="*/ 525163 h 6858000"/>
              <a:gd name="connsiteX63" fmla="*/ 27257 w 6354263"/>
              <a:gd name="connsiteY63" fmla="*/ 393828 h 6858000"/>
              <a:gd name="connsiteX64" fmla="*/ 42081 w 6354263"/>
              <a:gd name="connsiteY64" fmla="*/ 236673 h 6858000"/>
              <a:gd name="connsiteX65" fmla="*/ 41149 w 6354263"/>
              <a:gd name="connsiteY65" fmla="*/ 144983 h 6858000"/>
              <a:gd name="connsiteX66" fmla="*/ 31684 w 6354263"/>
              <a:gd name="connsiteY66" fmla="*/ 33857 h 6858000"/>
              <a:gd name="connsiteX67" fmla="*/ 13714 w 6354263"/>
              <a:gd name="connsiteY67"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21170 h 6858000"/>
              <a:gd name="connsiteX26" fmla="*/ 466214 w 6354263"/>
              <a:gd name="connsiteY26" fmla="*/ 4584173 h 6858000"/>
              <a:gd name="connsiteX27" fmla="*/ 458077 w 6354263"/>
              <a:gd name="connsiteY27" fmla="*/ 4375228 h 6858000"/>
              <a:gd name="connsiteX28" fmla="*/ 439230 w 6354263"/>
              <a:gd name="connsiteY28" fmla="*/ 4214165 h 6858000"/>
              <a:gd name="connsiteX29" fmla="*/ 440817 w 6354263"/>
              <a:gd name="connsiteY29" fmla="*/ 4076008 h 6858000"/>
              <a:gd name="connsiteX30" fmla="*/ 428834 w 6354263"/>
              <a:gd name="connsiteY30" fmla="*/ 4033999 h 6858000"/>
              <a:gd name="connsiteX31" fmla="*/ 428566 w 6354263"/>
              <a:gd name="connsiteY31" fmla="*/ 4013953 h 6858000"/>
              <a:gd name="connsiteX32" fmla="*/ 432754 w 6354263"/>
              <a:gd name="connsiteY32" fmla="*/ 3872886 h 6858000"/>
              <a:gd name="connsiteX33" fmla="*/ 453474 w 6354263"/>
              <a:gd name="connsiteY33" fmla="*/ 3738082 h 6858000"/>
              <a:gd name="connsiteX34" fmla="*/ 460631 w 6354263"/>
              <a:gd name="connsiteY34" fmla="*/ 3673397 h 6858000"/>
              <a:gd name="connsiteX35" fmla="*/ 459945 w 6354263"/>
              <a:gd name="connsiteY35" fmla="*/ 3637109 h 6858000"/>
              <a:gd name="connsiteX36" fmla="*/ 463299 w 6354263"/>
              <a:gd name="connsiteY36" fmla="*/ 3536883 h 6858000"/>
              <a:gd name="connsiteX37" fmla="*/ 484176 w 6354263"/>
              <a:gd name="connsiteY37" fmla="*/ 3295862 h 6858000"/>
              <a:gd name="connsiteX38" fmla="*/ 467153 w 6354263"/>
              <a:gd name="connsiteY38" fmla="*/ 3158586 h 6858000"/>
              <a:gd name="connsiteX39" fmla="*/ 443196 w 6354263"/>
              <a:gd name="connsiteY39" fmla="*/ 3112365 h 6858000"/>
              <a:gd name="connsiteX40" fmla="*/ 429046 w 6354263"/>
              <a:gd name="connsiteY40" fmla="*/ 3072935 h 6858000"/>
              <a:gd name="connsiteX41" fmla="*/ 404861 w 6354263"/>
              <a:gd name="connsiteY41" fmla="*/ 2958185 h 6858000"/>
              <a:gd name="connsiteX42" fmla="*/ 363244 w 6354263"/>
              <a:gd name="connsiteY42" fmla="*/ 2843952 h 6858000"/>
              <a:gd name="connsiteX43" fmla="*/ 299193 w 6354263"/>
              <a:gd name="connsiteY43" fmla="*/ 2554718 h 6858000"/>
              <a:gd name="connsiteX44" fmla="*/ 270763 w 6354263"/>
              <a:gd name="connsiteY44" fmla="*/ 2447068 h 6858000"/>
              <a:gd name="connsiteX45" fmla="*/ 274728 w 6354263"/>
              <a:gd name="connsiteY45" fmla="*/ 2423438 h 6858000"/>
              <a:gd name="connsiteX46" fmla="*/ 243390 w 6354263"/>
              <a:gd name="connsiteY46" fmla="*/ 2261920 h 6858000"/>
              <a:gd name="connsiteX47" fmla="*/ 218162 w 6354263"/>
              <a:gd name="connsiteY47" fmla="*/ 2155135 h 6858000"/>
              <a:gd name="connsiteX48" fmla="*/ 215686 w 6354263"/>
              <a:gd name="connsiteY48" fmla="*/ 2118008 h 6858000"/>
              <a:gd name="connsiteX49" fmla="*/ 216653 w 6354263"/>
              <a:gd name="connsiteY49" fmla="*/ 2050531 h 6858000"/>
              <a:gd name="connsiteX50" fmla="*/ 190335 w 6354263"/>
              <a:gd name="connsiteY50" fmla="*/ 1906352 h 6858000"/>
              <a:gd name="connsiteX51" fmla="*/ 167497 w 6354263"/>
              <a:gd name="connsiteY51" fmla="*/ 1861531 h 6858000"/>
              <a:gd name="connsiteX52" fmla="*/ 122489 w 6354263"/>
              <a:gd name="connsiteY52" fmla="*/ 1732919 h 6858000"/>
              <a:gd name="connsiteX53" fmla="*/ 94663 w 6354263"/>
              <a:gd name="connsiteY53" fmla="*/ 1615777 h 6858000"/>
              <a:gd name="connsiteX54" fmla="*/ 75954 w 6354263"/>
              <a:gd name="connsiteY54" fmla="*/ 1563678 h 6858000"/>
              <a:gd name="connsiteX55" fmla="*/ 81626 w 6354263"/>
              <a:gd name="connsiteY55" fmla="*/ 1477995 h 6858000"/>
              <a:gd name="connsiteX56" fmla="*/ 76163 w 6354263"/>
              <a:gd name="connsiteY56" fmla="*/ 1307086 h 6858000"/>
              <a:gd name="connsiteX57" fmla="*/ 81884 w 6354263"/>
              <a:gd name="connsiteY57" fmla="*/ 1168288 h 6858000"/>
              <a:gd name="connsiteX58" fmla="*/ 10557 w 6354263"/>
              <a:gd name="connsiteY58" fmla="*/ 711705 h 6858000"/>
              <a:gd name="connsiteX59" fmla="*/ 7547 w 6354263"/>
              <a:gd name="connsiteY59" fmla="*/ 619315 h 6858000"/>
              <a:gd name="connsiteX60" fmla="*/ 1367 w 6354263"/>
              <a:gd name="connsiteY60" fmla="*/ 585934 h 6858000"/>
              <a:gd name="connsiteX61" fmla="*/ 2540 w 6354263"/>
              <a:gd name="connsiteY61" fmla="*/ 525163 h 6858000"/>
              <a:gd name="connsiteX62" fmla="*/ 27257 w 6354263"/>
              <a:gd name="connsiteY62" fmla="*/ 393828 h 6858000"/>
              <a:gd name="connsiteX63" fmla="*/ 42081 w 6354263"/>
              <a:gd name="connsiteY63" fmla="*/ 236673 h 6858000"/>
              <a:gd name="connsiteX64" fmla="*/ 41149 w 6354263"/>
              <a:gd name="connsiteY64" fmla="*/ 144983 h 6858000"/>
              <a:gd name="connsiteX65" fmla="*/ 31684 w 6354263"/>
              <a:gd name="connsiteY65" fmla="*/ 33857 h 6858000"/>
              <a:gd name="connsiteX66" fmla="*/ 13714 w 6354263"/>
              <a:gd name="connsiteY66"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21170 h 6858000"/>
              <a:gd name="connsiteX26" fmla="*/ 466214 w 6354263"/>
              <a:gd name="connsiteY26" fmla="*/ 4584173 h 6858000"/>
              <a:gd name="connsiteX27" fmla="*/ 458077 w 6354263"/>
              <a:gd name="connsiteY27" fmla="*/ 4375228 h 6858000"/>
              <a:gd name="connsiteX28" fmla="*/ 439230 w 6354263"/>
              <a:gd name="connsiteY28" fmla="*/ 4214165 h 6858000"/>
              <a:gd name="connsiteX29" fmla="*/ 440817 w 6354263"/>
              <a:gd name="connsiteY29" fmla="*/ 4076008 h 6858000"/>
              <a:gd name="connsiteX30" fmla="*/ 428834 w 6354263"/>
              <a:gd name="connsiteY30" fmla="*/ 4033999 h 6858000"/>
              <a:gd name="connsiteX31" fmla="*/ 428566 w 6354263"/>
              <a:gd name="connsiteY31" fmla="*/ 4013953 h 6858000"/>
              <a:gd name="connsiteX32" fmla="*/ 432754 w 6354263"/>
              <a:gd name="connsiteY32" fmla="*/ 3872886 h 6858000"/>
              <a:gd name="connsiteX33" fmla="*/ 453474 w 6354263"/>
              <a:gd name="connsiteY33" fmla="*/ 3738082 h 6858000"/>
              <a:gd name="connsiteX34" fmla="*/ 460631 w 6354263"/>
              <a:gd name="connsiteY34" fmla="*/ 3673397 h 6858000"/>
              <a:gd name="connsiteX35" fmla="*/ 459945 w 6354263"/>
              <a:gd name="connsiteY35" fmla="*/ 3637109 h 6858000"/>
              <a:gd name="connsiteX36" fmla="*/ 463299 w 6354263"/>
              <a:gd name="connsiteY36" fmla="*/ 3536883 h 6858000"/>
              <a:gd name="connsiteX37" fmla="*/ 484176 w 6354263"/>
              <a:gd name="connsiteY37" fmla="*/ 3295862 h 6858000"/>
              <a:gd name="connsiteX38" fmla="*/ 467153 w 6354263"/>
              <a:gd name="connsiteY38" fmla="*/ 3158586 h 6858000"/>
              <a:gd name="connsiteX39" fmla="*/ 443196 w 6354263"/>
              <a:gd name="connsiteY39" fmla="*/ 3112365 h 6858000"/>
              <a:gd name="connsiteX40" fmla="*/ 429046 w 6354263"/>
              <a:gd name="connsiteY40" fmla="*/ 3072935 h 6858000"/>
              <a:gd name="connsiteX41" fmla="*/ 404861 w 6354263"/>
              <a:gd name="connsiteY41" fmla="*/ 2958185 h 6858000"/>
              <a:gd name="connsiteX42" fmla="*/ 363244 w 6354263"/>
              <a:gd name="connsiteY42" fmla="*/ 2843952 h 6858000"/>
              <a:gd name="connsiteX43" fmla="*/ 299193 w 6354263"/>
              <a:gd name="connsiteY43" fmla="*/ 2554718 h 6858000"/>
              <a:gd name="connsiteX44" fmla="*/ 270763 w 6354263"/>
              <a:gd name="connsiteY44" fmla="*/ 2447068 h 6858000"/>
              <a:gd name="connsiteX45" fmla="*/ 274728 w 6354263"/>
              <a:gd name="connsiteY45" fmla="*/ 2423438 h 6858000"/>
              <a:gd name="connsiteX46" fmla="*/ 243390 w 6354263"/>
              <a:gd name="connsiteY46" fmla="*/ 2261920 h 6858000"/>
              <a:gd name="connsiteX47" fmla="*/ 218162 w 6354263"/>
              <a:gd name="connsiteY47" fmla="*/ 2155135 h 6858000"/>
              <a:gd name="connsiteX48" fmla="*/ 215686 w 6354263"/>
              <a:gd name="connsiteY48" fmla="*/ 2118008 h 6858000"/>
              <a:gd name="connsiteX49" fmla="*/ 216653 w 6354263"/>
              <a:gd name="connsiteY49" fmla="*/ 2050531 h 6858000"/>
              <a:gd name="connsiteX50" fmla="*/ 190335 w 6354263"/>
              <a:gd name="connsiteY50" fmla="*/ 1906352 h 6858000"/>
              <a:gd name="connsiteX51" fmla="*/ 167497 w 6354263"/>
              <a:gd name="connsiteY51" fmla="*/ 1861531 h 6858000"/>
              <a:gd name="connsiteX52" fmla="*/ 122489 w 6354263"/>
              <a:gd name="connsiteY52" fmla="*/ 1732919 h 6858000"/>
              <a:gd name="connsiteX53" fmla="*/ 94663 w 6354263"/>
              <a:gd name="connsiteY53" fmla="*/ 1615777 h 6858000"/>
              <a:gd name="connsiteX54" fmla="*/ 75954 w 6354263"/>
              <a:gd name="connsiteY54" fmla="*/ 1563678 h 6858000"/>
              <a:gd name="connsiteX55" fmla="*/ 81626 w 6354263"/>
              <a:gd name="connsiteY55" fmla="*/ 1477995 h 6858000"/>
              <a:gd name="connsiteX56" fmla="*/ 76163 w 6354263"/>
              <a:gd name="connsiteY56" fmla="*/ 1307086 h 6858000"/>
              <a:gd name="connsiteX57" fmla="*/ 81884 w 6354263"/>
              <a:gd name="connsiteY57" fmla="*/ 1168288 h 6858000"/>
              <a:gd name="connsiteX58" fmla="*/ 10557 w 6354263"/>
              <a:gd name="connsiteY58" fmla="*/ 711705 h 6858000"/>
              <a:gd name="connsiteX59" fmla="*/ 7547 w 6354263"/>
              <a:gd name="connsiteY59" fmla="*/ 619315 h 6858000"/>
              <a:gd name="connsiteX60" fmla="*/ 1367 w 6354263"/>
              <a:gd name="connsiteY60" fmla="*/ 585934 h 6858000"/>
              <a:gd name="connsiteX61" fmla="*/ 2540 w 6354263"/>
              <a:gd name="connsiteY61" fmla="*/ 525163 h 6858000"/>
              <a:gd name="connsiteX62" fmla="*/ 27257 w 6354263"/>
              <a:gd name="connsiteY62" fmla="*/ 393828 h 6858000"/>
              <a:gd name="connsiteX63" fmla="*/ 42081 w 6354263"/>
              <a:gd name="connsiteY63" fmla="*/ 236673 h 6858000"/>
              <a:gd name="connsiteX64" fmla="*/ 41149 w 6354263"/>
              <a:gd name="connsiteY64" fmla="*/ 144983 h 6858000"/>
              <a:gd name="connsiteX65" fmla="*/ 31684 w 6354263"/>
              <a:gd name="connsiteY65" fmla="*/ 33857 h 6858000"/>
              <a:gd name="connsiteX66" fmla="*/ 13714 w 6354263"/>
              <a:gd name="connsiteY66"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21170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43196 w 6354263"/>
              <a:gd name="connsiteY38" fmla="*/ 3112365 h 6858000"/>
              <a:gd name="connsiteX39" fmla="*/ 429046 w 6354263"/>
              <a:gd name="connsiteY39" fmla="*/ 3072935 h 6858000"/>
              <a:gd name="connsiteX40" fmla="*/ 404861 w 6354263"/>
              <a:gd name="connsiteY40" fmla="*/ 2958185 h 6858000"/>
              <a:gd name="connsiteX41" fmla="*/ 363244 w 6354263"/>
              <a:gd name="connsiteY41" fmla="*/ 2843952 h 6858000"/>
              <a:gd name="connsiteX42" fmla="*/ 299193 w 6354263"/>
              <a:gd name="connsiteY42" fmla="*/ 2554718 h 6858000"/>
              <a:gd name="connsiteX43" fmla="*/ 270763 w 6354263"/>
              <a:gd name="connsiteY43" fmla="*/ 2447068 h 6858000"/>
              <a:gd name="connsiteX44" fmla="*/ 274728 w 6354263"/>
              <a:gd name="connsiteY44" fmla="*/ 2423438 h 6858000"/>
              <a:gd name="connsiteX45" fmla="*/ 243390 w 6354263"/>
              <a:gd name="connsiteY45" fmla="*/ 2261920 h 6858000"/>
              <a:gd name="connsiteX46" fmla="*/ 218162 w 6354263"/>
              <a:gd name="connsiteY46" fmla="*/ 2155135 h 6858000"/>
              <a:gd name="connsiteX47" fmla="*/ 215686 w 6354263"/>
              <a:gd name="connsiteY47" fmla="*/ 2118008 h 6858000"/>
              <a:gd name="connsiteX48" fmla="*/ 216653 w 6354263"/>
              <a:gd name="connsiteY48" fmla="*/ 2050531 h 6858000"/>
              <a:gd name="connsiteX49" fmla="*/ 190335 w 6354263"/>
              <a:gd name="connsiteY49" fmla="*/ 1906352 h 6858000"/>
              <a:gd name="connsiteX50" fmla="*/ 167497 w 6354263"/>
              <a:gd name="connsiteY50" fmla="*/ 1861531 h 6858000"/>
              <a:gd name="connsiteX51" fmla="*/ 122489 w 6354263"/>
              <a:gd name="connsiteY51" fmla="*/ 1732919 h 6858000"/>
              <a:gd name="connsiteX52" fmla="*/ 94663 w 6354263"/>
              <a:gd name="connsiteY52" fmla="*/ 1615777 h 6858000"/>
              <a:gd name="connsiteX53" fmla="*/ 75954 w 6354263"/>
              <a:gd name="connsiteY53" fmla="*/ 1563678 h 6858000"/>
              <a:gd name="connsiteX54" fmla="*/ 81626 w 6354263"/>
              <a:gd name="connsiteY54" fmla="*/ 1477995 h 6858000"/>
              <a:gd name="connsiteX55" fmla="*/ 76163 w 6354263"/>
              <a:gd name="connsiteY55" fmla="*/ 1307086 h 6858000"/>
              <a:gd name="connsiteX56" fmla="*/ 81884 w 6354263"/>
              <a:gd name="connsiteY56" fmla="*/ 1168288 h 6858000"/>
              <a:gd name="connsiteX57" fmla="*/ 10557 w 6354263"/>
              <a:gd name="connsiteY57" fmla="*/ 711705 h 6858000"/>
              <a:gd name="connsiteX58" fmla="*/ 7547 w 6354263"/>
              <a:gd name="connsiteY58" fmla="*/ 619315 h 6858000"/>
              <a:gd name="connsiteX59" fmla="*/ 1367 w 6354263"/>
              <a:gd name="connsiteY59" fmla="*/ 585934 h 6858000"/>
              <a:gd name="connsiteX60" fmla="*/ 2540 w 6354263"/>
              <a:gd name="connsiteY60" fmla="*/ 525163 h 6858000"/>
              <a:gd name="connsiteX61" fmla="*/ 27257 w 6354263"/>
              <a:gd name="connsiteY61" fmla="*/ 393828 h 6858000"/>
              <a:gd name="connsiteX62" fmla="*/ 42081 w 6354263"/>
              <a:gd name="connsiteY62" fmla="*/ 236673 h 6858000"/>
              <a:gd name="connsiteX63" fmla="*/ 41149 w 6354263"/>
              <a:gd name="connsiteY63" fmla="*/ 144983 h 6858000"/>
              <a:gd name="connsiteX64" fmla="*/ 31684 w 6354263"/>
              <a:gd name="connsiteY64" fmla="*/ 33857 h 6858000"/>
              <a:gd name="connsiteX65" fmla="*/ 13714 w 6354263"/>
              <a:gd name="connsiteY6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43196 w 6354263"/>
              <a:gd name="connsiteY38" fmla="*/ 3112365 h 6858000"/>
              <a:gd name="connsiteX39" fmla="*/ 429046 w 6354263"/>
              <a:gd name="connsiteY39" fmla="*/ 3072935 h 6858000"/>
              <a:gd name="connsiteX40" fmla="*/ 404861 w 6354263"/>
              <a:gd name="connsiteY40" fmla="*/ 2958185 h 6858000"/>
              <a:gd name="connsiteX41" fmla="*/ 363244 w 6354263"/>
              <a:gd name="connsiteY41" fmla="*/ 2843952 h 6858000"/>
              <a:gd name="connsiteX42" fmla="*/ 299193 w 6354263"/>
              <a:gd name="connsiteY42" fmla="*/ 2554718 h 6858000"/>
              <a:gd name="connsiteX43" fmla="*/ 270763 w 6354263"/>
              <a:gd name="connsiteY43" fmla="*/ 2447068 h 6858000"/>
              <a:gd name="connsiteX44" fmla="*/ 274728 w 6354263"/>
              <a:gd name="connsiteY44" fmla="*/ 2423438 h 6858000"/>
              <a:gd name="connsiteX45" fmla="*/ 243390 w 6354263"/>
              <a:gd name="connsiteY45" fmla="*/ 2261920 h 6858000"/>
              <a:gd name="connsiteX46" fmla="*/ 218162 w 6354263"/>
              <a:gd name="connsiteY46" fmla="*/ 2155135 h 6858000"/>
              <a:gd name="connsiteX47" fmla="*/ 215686 w 6354263"/>
              <a:gd name="connsiteY47" fmla="*/ 2118008 h 6858000"/>
              <a:gd name="connsiteX48" fmla="*/ 216653 w 6354263"/>
              <a:gd name="connsiteY48" fmla="*/ 2050531 h 6858000"/>
              <a:gd name="connsiteX49" fmla="*/ 190335 w 6354263"/>
              <a:gd name="connsiteY49" fmla="*/ 1906352 h 6858000"/>
              <a:gd name="connsiteX50" fmla="*/ 167497 w 6354263"/>
              <a:gd name="connsiteY50" fmla="*/ 1861531 h 6858000"/>
              <a:gd name="connsiteX51" fmla="*/ 122489 w 6354263"/>
              <a:gd name="connsiteY51" fmla="*/ 1732919 h 6858000"/>
              <a:gd name="connsiteX52" fmla="*/ 94663 w 6354263"/>
              <a:gd name="connsiteY52" fmla="*/ 1615777 h 6858000"/>
              <a:gd name="connsiteX53" fmla="*/ 75954 w 6354263"/>
              <a:gd name="connsiteY53" fmla="*/ 1563678 h 6858000"/>
              <a:gd name="connsiteX54" fmla="*/ 81626 w 6354263"/>
              <a:gd name="connsiteY54" fmla="*/ 1477995 h 6858000"/>
              <a:gd name="connsiteX55" fmla="*/ 76163 w 6354263"/>
              <a:gd name="connsiteY55" fmla="*/ 1307086 h 6858000"/>
              <a:gd name="connsiteX56" fmla="*/ 81884 w 6354263"/>
              <a:gd name="connsiteY56" fmla="*/ 1168288 h 6858000"/>
              <a:gd name="connsiteX57" fmla="*/ 10557 w 6354263"/>
              <a:gd name="connsiteY57" fmla="*/ 711705 h 6858000"/>
              <a:gd name="connsiteX58" fmla="*/ 7547 w 6354263"/>
              <a:gd name="connsiteY58" fmla="*/ 619315 h 6858000"/>
              <a:gd name="connsiteX59" fmla="*/ 1367 w 6354263"/>
              <a:gd name="connsiteY59" fmla="*/ 585934 h 6858000"/>
              <a:gd name="connsiteX60" fmla="*/ 2540 w 6354263"/>
              <a:gd name="connsiteY60" fmla="*/ 525163 h 6858000"/>
              <a:gd name="connsiteX61" fmla="*/ 27257 w 6354263"/>
              <a:gd name="connsiteY61" fmla="*/ 393828 h 6858000"/>
              <a:gd name="connsiteX62" fmla="*/ 42081 w 6354263"/>
              <a:gd name="connsiteY62" fmla="*/ 236673 h 6858000"/>
              <a:gd name="connsiteX63" fmla="*/ 41149 w 6354263"/>
              <a:gd name="connsiteY63" fmla="*/ 144983 h 6858000"/>
              <a:gd name="connsiteX64" fmla="*/ 31684 w 6354263"/>
              <a:gd name="connsiteY64" fmla="*/ 33857 h 6858000"/>
              <a:gd name="connsiteX65" fmla="*/ 13714 w 6354263"/>
              <a:gd name="connsiteY6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43196 w 6354263"/>
              <a:gd name="connsiteY38" fmla="*/ 3112365 h 6858000"/>
              <a:gd name="connsiteX39" fmla="*/ 429046 w 6354263"/>
              <a:gd name="connsiteY39" fmla="*/ 3072935 h 6858000"/>
              <a:gd name="connsiteX40" fmla="*/ 404861 w 6354263"/>
              <a:gd name="connsiteY40" fmla="*/ 2958185 h 6858000"/>
              <a:gd name="connsiteX41" fmla="*/ 363244 w 6354263"/>
              <a:gd name="connsiteY41" fmla="*/ 2843952 h 6858000"/>
              <a:gd name="connsiteX42" fmla="*/ 299193 w 6354263"/>
              <a:gd name="connsiteY42" fmla="*/ 2554718 h 6858000"/>
              <a:gd name="connsiteX43" fmla="*/ 270763 w 6354263"/>
              <a:gd name="connsiteY43" fmla="*/ 2447068 h 6858000"/>
              <a:gd name="connsiteX44" fmla="*/ 274728 w 6354263"/>
              <a:gd name="connsiteY44" fmla="*/ 2423438 h 6858000"/>
              <a:gd name="connsiteX45" fmla="*/ 243390 w 6354263"/>
              <a:gd name="connsiteY45" fmla="*/ 2261920 h 6858000"/>
              <a:gd name="connsiteX46" fmla="*/ 218162 w 6354263"/>
              <a:gd name="connsiteY46" fmla="*/ 2155135 h 6858000"/>
              <a:gd name="connsiteX47" fmla="*/ 215686 w 6354263"/>
              <a:gd name="connsiteY47" fmla="*/ 2118008 h 6858000"/>
              <a:gd name="connsiteX48" fmla="*/ 216653 w 6354263"/>
              <a:gd name="connsiteY48" fmla="*/ 2050531 h 6858000"/>
              <a:gd name="connsiteX49" fmla="*/ 190335 w 6354263"/>
              <a:gd name="connsiteY49" fmla="*/ 1906352 h 6858000"/>
              <a:gd name="connsiteX50" fmla="*/ 167497 w 6354263"/>
              <a:gd name="connsiteY50" fmla="*/ 1861531 h 6858000"/>
              <a:gd name="connsiteX51" fmla="*/ 122489 w 6354263"/>
              <a:gd name="connsiteY51" fmla="*/ 1732919 h 6858000"/>
              <a:gd name="connsiteX52" fmla="*/ 94663 w 6354263"/>
              <a:gd name="connsiteY52" fmla="*/ 1615777 h 6858000"/>
              <a:gd name="connsiteX53" fmla="*/ 75954 w 6354263"/>
              <a:gd name="connsiteY53" fmla="*/ 1563678 h 6858000"/>
              <a:gd name="connsiteX54" fmla="*/ 81626 w 6354263"/>
              <a:gd name="connsiteY54" fmla="*/ 1477995 h 6858000"/>
              <a:gd name="connsiteX55" fmla="*/ 76163 w 6354263"/>
              <a:gd name="connsiteY55" fmla="*/ 1307086 h 6858000"/>
              <a:gd name="connsiteX56" fmla="*/ 81884 w 6354263"/>
              <a:gd name="connsiteY56" fmla="*/ 1168288 h 6858000"/>
              <a:gd name="connsiteX57" fmla="*/ 10557 w 6354263"/>
              <a:gd name="connsiteY57" fmla="*/ 711705 h 6858000"/>
              <a:gd name="connsiteX58" fmla="*/ 7547 w 6354263"/>
              <a:gd name="connsiteY58" fmla="*/ 619315 h 6858000"/>
              <a:gd name="connsiteX59" fmla="*/ 1367 w 6354263"/>
              <a:gd name="connsiteY59" fmla="*/ 585934 h 6858000"/>
              <a:gd name="connsiteX60" fmla="*/ 2540 w 6354263"/>
              <a:gd name="connsiteY60" fmla="*/ 525163 h 6858000"/>
              <a:gd name="connsiteX61" fmla="*/ 27257 w 6354263"/>
              <a:gd name="connsiteY61" fmla="*/ 393828 h 6858000"/>
              <a:gd name="connsiteX62" fmla="*/ 42081 w 6354263"/>
              <a:gd name="connsiteY62" fmla="*/ 236673 h 6858000"/>
              <a:gd name="connsiteX63" fmla="*/ 41149 w 6354263"/>
              <a:gd name="connsiteY63" fmla="*/ 144983 h 6858000"/>
              <a:gd name="connsiteX64" fmla="*/ 31684 w 6354263"/>
              <a:gd name="connsiteY64" fmla="*/ 33857 h 6858000"/>
              <a:gd name="connsiteX65" fmla="*/ 13714 w 6354263"/>
              <a:gd name="connsiteY6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43196 w 6354263"/>
              <a:gd name="connsiteY38" fmla="*/ 3112365 h 6858000"/>
              <a:gd name="connsiteX39" fmla="*/ 429046 w 6354263"/>
              <a:gd name="connsiteY39" fmla="*/ 3072935 h 6858000"/>
              <a:gd name="connsiteX40" fmla="*/ 404861 w 6354263"/>
              <a:gd name="connsiteY40" fmla="*/ 2958185 h 6858000"/>
              <a:gd name="connsiteX41" fmla="*/ 363244 w 6354263"/>
              <a:gd name="connsiteY41" fmla="*/ 2843952 h 6858000"/>
              <a:gd name="connsiteX42" fmla="*/ 299193 w 6354263"/>
              <a:gd name="connsiteY42" fmla="*/ 2554718 h 6858000"/>
              <a:gd name="connsiteX43" fmla="*/ 270763 w 6354263"/>
              <a:gd name="connsiteY43" fmla="*/ 2447068 h 6858000"/>
              <a:gd name="connsiteX44" fmla="*/ 274728 w 6354263"/>
              <a:gd name="connsiteY44" fmla="*/ 2423438 h 6858000"/>
              <a:gd name="connsiteX45" fmla="*/ 243390 w 6354263"/>
              <a:gd name="connsiteY45" fmla="*/ 2261920 h 6858000"/>
              <a:gd name="connsiteX46" fmla="*/ 218162 w 6354263"/>
              <a:gd name="connsiteY46" fmla="*/ 2155135 h 6858000"/>
              <a:gd name="connsiteX47" fmla="*/ 215686 w 6354263"/>
              <a:gd name="connsiteY47" fmla="*/ 2118008 h 6858000"/>
              <a:gd name="connsiteX48" fmla="*/ 216653 w 6354263"/>
              <a:gd name="connsiteY48" fmla="*/ 2050531 h 6858000"/>
              <a:gd name="connsiteX49" fmla="*/ 190335 w 6354263"/>
              <a:gd name="connsiteY49" fmla="*/ 1906352 h 6858000"/>
              <a:gd name="connsiteX50" fmla="*/ 167497 w 6354263"/>
              <a:gd name="connsiteY50" fmla="*/ 1861531 h 6858000"/>
              <a:gd name="connsiteX51" fmla="*/ 122489 w 6354263"/>
              <a:gd name="connsiteY51" fmla="*/ 1732919 h 6858000"/>
              <a:gd name="connsiteX52" fmla="*/ 94663 w 6354263"/>
              <a:gd name="connsiteY52" fmla="*/ 1615777 h 6858000"/>
              <a:gd name="connsiteX53" fmla="*/ 75954 w 6354263"/>
              <a:gd name="connsiteY53" fmla="*/ 1563678 h 6858000"/>
              <a:gd name="connsiteX54" fmla="*/ 81626 w 6354263"/>
              <a:gd name="connsiteY54" fmla="*/ 1477995 h 6858000"/>
              <a:gd name="connsiteX55" fmla="*/ 76163 w 6354263"/>
              <a:gd name="connsiteY55" fmla="*/ 1307086 h 6858000"/>
              <a:gd name="connsiteX56" fmla="*/ 81884 w 6354263"/>
              <a:gd name="connsiteY56" fmla="*/ 1168288 h 6858000"/>
              <a:gd name="connsiteX57" fmla="*/ 10557 w 6354263"/>
              <a:gd name="connsiteY57" fmla="*/ 711705 h 6858000"/>
              <a:gd name="connsiteX58" fmla="*/ 7547 w 6354263"/>
              <a:gd name="connsiteY58" fmla="*/ 619315 h 6858000"/>
              <a:gd name="connsiteX59" fmla="*/ 1367 w 6354263"/>
              <a:gd name="connsiteY59" fmla="*/ 585934 h 6858000"/>
              <a:gd name="connsiteX60" fmla="*/ 2540 w 6354263"/>
              <a:gd name="connsiteY60" fmla="*/ 525163 h 6858000"/>
              <a:gd name="connsiteX61" fmla="*/ 27257 w 6354263"/>
              <a:gd name="connsiteY61" fmla="*/ 393828 h 6858000"/>
              <a:gd name="connsiteX62" fmla="*/ 42081 w 6354263"/>
              <a:gd name="connsiteY62" fmla="*/ 236673 h 6858000"/>
              <a:gd name="connsiteX63" fmla="*/ 41149 w 6354263"/>
              <a:gd name="connsiteY63" fmla="*/ 144983 h 6858000"/>
              <a:gd name="connsiteX64" fmla="*/ 31684 w 6354263"/>
              <a:gd name="connsiteY64" fmla="*/ 33857 h 6858000"/>
              <a:gd name="connsiteX65" fmla="*/ 13714 w 6354263"/>
              <a:gd name="connsiteY65"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29046 w 6354263"/>
              <a:gd name="connsiteY38" fmla="*/ 3072935 h 6858000"/>
              <a:gd name="connsiteX39" fmla="*/ 404861 w 6354263"/>
              <a:gd name="connsiteY39" fmla="*/ 2958185 h 6858000"/>
              <a:gd name="connsiteX40" fmla="*/ 363244 w 6354263"/>
              <a:gd name="connsiteY40" fmla="*/ 2843952 h 6858000"/>
              <a:gd name="connsiteX41" fmla="*/ 299193 w 6354263"/>
              <a:gd name="connsiteY41" fmla="*/ 2554718 h 6858000"/>
              <a:gd name="connsiteX42" fmla="*/ 270763 w 6354263"/>
              <a:gd name="connsiteY42" fmla="*/ 2447068 h 6858000"/>
              <a:gd name="connsiteX43" fmla="*/ 274728 w 6354263"/>
              <a:gd name="connsiteY43" fmla="*/ 2423438 h 6858000"/>
              <a:gd name="connsiteX44" fmla="*/ 243390 w 6354263"/>
              <a:gd name="connsiteY44" fmla="*/ 2261920 h 6858000"/>
              <a:gd name="connsiteX45" fmla="*/ 218162 w 6354263"/>
              <a:gd name="connsiteY45" fmla="*/ 2155135 h 6858000"/>
              <a:gd name="connsiteX46" fmla="*/ 215686 w 6354263"/>
              <a:gd name="connsiteY46" fmla="*/ 2118008 h 6858000"/>
              <a:gd name="connsiteX47" fmla="*/ 216653 w 6354263"/>
              <a:gd name="connsiteY47" fmla="*/ 2050531 h 6858000"/>
              <a:gd name="connsiteX48" fmla="*/ 190335 w 6354263"/>
              <a:gd name="connsiteY48" fmla="*/ 1906352 h 6858000"/>
              <a:gd name="connsiteX49" fmla="*/ 167497 w 6354263"/>
              <a:gd name="connsiteY49" fmla="*/ 1861531 h 6858000"/>
              <a:gd name="connsiteX50" fmla="*/ 122489 w 6354263"/>
              <a:gd name="connsiteY50" fmla="*/ 1732919 h 6858000"/>
              <a:gd name="connsiteX51" fmla="*/ 94663 w 6354263"/>
              <a:gd name="connsiteY51" fmla="*/ 1615777 h 6858000"/>
              <a:gd name="connsiteX52" fmla="*/ 75954 w 6354263"/>
              <a:gd name="connsiteY52" fmla="*/ 1563678 h 6858000"/>
              <a:gd name="connsiteX53" fmla="*/ 81626 w 6354263"/>
              <a:gd name="connsiteY53" fmla="*/ 1477995 h 6858000"/>
              <a:gd name="connsiteX54" fmla="*/ 76163 w 6354263"/>
              <a:gd name="connsiteY54" fmla="*/ 1307086 h 6858000"/>
              <a:gd name="connsiteX55" fmla="*/ 81884 w 6354263"/>
              <a:gd name="connsiteY55" fmla="*/ 1168288 h 6858000"/>
              <a:gd name="connsiteX56" fmla="*/ 10557 w 6354263"/>
              <a:gd name="connsiteY56" fmla="*/ 711705 h 6858000"/>
              <a:gd name="connsiteX57" fmla="*/ 7547 w 6354263"/>
              <a:gd name="connsiteY57" fmla="*/ 619315 h 6858000"/>
              <a:gd name="connsiteX58" fmla="*/ 1367 w 6354263"/>
              <a:gd name="connsiteY58" fmla="*/ 585934 h 6858000"/>
              <a:gd name="connsiteX59" fmla="*/ 2540 w 6354263"/>
              <a:gd name="connsiteY59" fmla="*/ 525163 h 6858000"/>
              <a:gd name="connsiteX60" fmla="*/ 27257 w 6354263"/>
              <a:gd name="connsiteY60" fmla="*/ 393828 h 6858000"/>
              <a:gd name="connsiteX61" fmla="*/ 42081 w 6354263"/>
              <a:gd name="connsiteY61" fmla="*/ 236673 h 6858000"/>
              <a:gd name="connsiteX62" fmla="*/ 41149 w 6354263"/>
              <a:gd name="connsiteY62" fmla="*/ 144983 h 6858000"/>
              <a:gd name="connsiteX63" fmla="*/ 31684 w 6354263"/>
              <a:gd name="connsiteY63" fmla="*/ 33857 h 6858000"/>
              <a:gd name="connsiteX64" fmla="*/ 13714 w 6354263"/>
              <a:gd name="connsiteY64"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29046 w 6354263"/>
              <a:gd name="connsiteY38" fmla="*/ 3072935 h 6858000"/>
              <a:gd name="connsiteX39" fmla="*/ 404861 w 6354263"/>
              <a:gd name="connsiteY39" fmla="*/ 2958185 h 6858000"/>
              <a:gd name="connsiteX40" fmla="*/ 363244 w 6354263"/>
              <a:gd name="connsiteY40" fmla="*/ 2843952 h 6858000"/>
              <a:gd name="connsiteX41" fmla="*/ 299193 w 6354263"/>
              <a:gd name="connsiteY41" fmla="*/ 2554718 h 6858000"/>
              <a:gd name="connsiteX42" fmla="*/ 270763 w 6354263"/>
              <a:gd name="connsiteY42" fmla="*/ 2447068 h 6858000"/>
              <a:gd name="connsiteX43" fmla="*/ 274728 w 6354263"/>
              <a:gd name="connsiteY43" fmla="*/ 2423438 h 6858000"/>
              <a:gd name="connsiteX44" fmla="*/ 243390 w 6354263"/>
              <a:gd name="connsiteY44" fmla="*/ 2261920 h 6858000"/>
              <a:gd name="connsiteX45" fmla="*/ 218162 w 6354263"/>
              <a:gd name="connsiteY45" fmla="*/ 2155135 h 6858000"/>
              <a:gd name="connsiteX46" fmla="*/ 215686 w 6354263"/>
              <a:gd name="connsiteY46" fmla="*/ 2118008 h 6858000"/>
              <a:gd name="connsiteX47" fmla="*/ 216653 w 6354263"/>
              <a:gd name="connsiteY47" fmla="*/ 2050531 h 6858000"/>
              <a:gd name="connsiteX48" fmla="*/ 167497 w 6354263"/>
              <a:gd name="connsiteY48" fmla="*/ 1861531 h 6858000"/>
              <a:gd name="connsiteX49" fmla="*/ 122489 w 6354263"/>
              <a:gd name="connsiteY49" fmla="*/ 1732919 h 6858000"/>
              <a:gd name="connsiteX50" fmla="*/ 94663 w 6354263"/>
              <a:gd name="connsiteY50" fmla="*/ 1615777 h 6858000"/>
              <a:gd name="connsiteX51" fmla="*/ 75954 w 6354263"/>
              <a:gd name="connsiteY51" fmla="*/ 1563678 h 6858000"/>
              <a:gd name="connsiteX52" fmla="*/ 81626 w 6354263"/>
              <a:gd name="connsiteY52" fmla="*/ 1477995 h 6858000"/>
              <a:gd name="connsiteX53" fmla="*/ 76163 w 6354263"/>
              <a:gd name="connsiteY53" fmla="*/ 1307086 h 6858000"/>
              <a:gd name="connsiteX54" fmla="*/ 81884 w 6354263"/>
              <a:gd name="connsiteY54" fmla="*/ 1168288 h 6858000"/>
              <a:gd name="connsiteX55" fmla="*/ 10557 w 6354263"/>
              <a:gd name="connsiteY55" fmla="*/ 711705 h 6858000"/>
              <a:gd name="connsiteX56" fmla="*/ 7547 w 6354263"/>
              <a:gd name="connsiteY56" fmla="*/ 619315 h 6858000"/>
              <a:gd name="connsiteX57" fmla="*/ 1367 w 6354263"/>
              <a:gd name="connsiteY57" fmla="*/ 585934 h 6858000"/>
              <a:gd name="connsiteX58" fmla="*/ 2540 w 6354263"/>
              <a:gd name="connsiteY58" fmla="*/ 525163 h 6858000"/>
              <a:gd name="connsiteX59" fmla="*/ 27257 w 6354263"/>
              <a:gd name="connsiteY59" fmla="*/ 393828 h 6858000"/>
              <a:gd name="connsiteX60" fmla="*/ 42081 w 6354263"/>
              <a:gd name="connsiteY60" fmla="*/ 236673 h 6858000"/>
              <a:gd name="connsiteX61" fmla="*/ 41149 w 6354263"/>
              <a:gd name="connsiteY61" fmla="*/ 144983 h 6858000"/>
              <a:gd name="connsiteX62" fmla="*/ 31684 w 6354263"/>
              <a:gd name="connsiteY62" fmla="*/ 33857 h 6858000"/>
              <a:gd name="connsiteX63" fmla="*/ 13714 w 6354263"/>
              <a:gd name="connsiteY63"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29046 w 6354263"/>
              <a:gd name="connsiteY38" fmla="*/ 3072935 h 6858000"/>
              <a:gd name="connsiteX39" fmla="*/ 404861 w 6354263"/>
              <a:gd name="connsiteY39" fmla="*/ 2958185 h 6858000"/>
              <a:gd name="connsiteX40" fmla="*/ 363244 w 6354263"/>
              <a:gd name="connsiteY40" fmla="*/ 2843952 h 6858000"/>
              <a:gd name="connsiteX41" fmla="*/ 299193 w 6354263"/>
              <a:gd name="connsiteY41" fmla="*/ 2554718 h 6858000"/>
              <a:gd name="connsiteX42" fmla="*/ 270763 w 6354263"/>
              <a:gd name="connsiteY42" fmla="*/ 2447068 h 6858000"/>
              <a:gd name="connsiteX43" fmla="*/ 274728 w 6354263"/>
              <a:gd name="connsiteY43" fmla="*/ 2423438 h 6858000"/>
              <a:gd name="connsiteX44" fmla="*/ 243390 w 6354263"/>
              <a:gd name="connsiteY44" fmla="*/ 2261920 h 6858000"/>
              <a:gd name="connsiteX45" fmla="*/ 218162 w 6354263"/>
              <a:gd name="connsiteY45" fmla="*/ 2155135 h 6858000"/>
              <a:gd name="connsiteX46" fmla="*/ 215686 w 6354263"/>
              <a:gd name="connsiteY46" fmla="*/ 2118008 h 6858000"/>
              <a:gd name="connsiteX47" fmla="*/ 216653 w 6354263"/>
              <a:gd name="connsiteY47" fmla="*/ 2050531 h 6858000"/>
              <a:gd name="connsiteX48" fmla="*/ 167497 w 6354263"/>
              <a:gd name="connsiteY48" fmla="*/ 1861531 h 6858000"/>
              <a:gd name="connsiteX49" fmla="*/ 122489 w 6354263"/>
              <a:gd name="connsiteY49" fmla="*/ 1732919 h 6858000"/>
              <a:gd name="connsiteX50" fmla="*/ 94663 w 6354263"/>
              <a:gd name="connsiteY50" fmla="*/ 1615777 h 6858000"/>
              <a:gd name="connsiteX51" fmla="*/ 75954 w 6354263"/>
              <a:gd name="connsiteY51" fmla="*/ 1563678 h 6858000"/>
              <a:gd name="connsiteX52" fmla="*/ 81626 w 6354263"/>
              <a:gd name="connsiteY52" fmla="*/ 1477995 h 6858000"/>
              <a:gd name="connsiteX53" fmla="*/ 76163 w 6354263"/>
              <a:gd name="connsiteY53" fmla="*/ 1307086 h 6858000"/>
              <a:gd name="connsiteX54" fmla="*/ 81884 w 6354263"/>
              <a:gd name="connsiteY54" fmla="*/ 1168288 h 6858000"/>
              <a:gd name="connsiteX55" fmla="*/ 10557 w 6354263"/>
              <a:gd name="connsiteY55" fmla="*/ 711705 h 6858000"/>
              <a:gd name="connsiteX56" fmla="*/ 7547 w 6354263"/>
              <a:gd name="connsiteY56" fmla="*/ 619315 h 6858000"/>
              <a:gd name="connsiteX57" fmla="*/ 1367 w 6354263"/>
              <a:gd name="connsiteY57" fmla="*/ 585934 h 6858000"/>
              <a:gd name="connsiteX58" fmla="*/ 2540 w 6354263"/>
              <a:gd name="connsiteY58" fmla="*/ 525163 h 6858000"/>
              <a:gd name="connsiteX59" fmla="*/ 27257 w 6354263"/>
              <a:gd name="connsiteY59" fmla="*/ 393828 h 6858000"/>
              <a:gd name="connsiteX60" fmla="*/ 42081 w 6354263"/>
              <a:gd name="connsiteY60" fmla="*/ 236673 h 6858000"/>
              <a:gd name="connsiteX61" fmla="*/ 41149 w 6354263"/>
              <a:gd name="connsiteY61" fmla="*/ 144983 h 6858000"/>
              <a:gd name="connsiteX62" fmla="*/ 31684 w 6354263"/>
              <a:gd name="connsiteY62" fmla="*/ 33857 h 6858000"/>
              <a:gd name="connsiteX63" fmla="*/ 13714 w 6354263"/>
              <a:gd name="connsiteY63"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29046 w 6354263"/>
              <a:gd name="connsiteY38" fmla="*/ 3072935 h 6858000"/>
              <a:gd name="connsiteX39" fmla="*/ 404861 w 6354263"/>
              <a:gd name="connsiteY39" fmla="*/ 2958185 h 6858000"/>
              <a:gd name="connsiteX40" fmla="*/ 363244 w 6354263"/>
              <a:gd name="connsiteY40" fmla="*/ 2843952 h 6858000"/>
              <a:gd name="connsiteX41" fmla="*/ 299193 w 6354263"/>
              <a:gd name="connsiteY41" fmla="*/ 2554718 h 6858000"/>
              <a:gd name="connsiteX42" fmla="*/ 270763 w 6354263"/>
              <a:gd name="connsiteY42" fmla="*/ 2447068 h 6858000"/>
              <a:gd name="connsiteX43" fmla="*/ 274728 w 6354263"/>
              <a:gd name="connsiteY43" fmla="*/ 2423438 h 6858000"/>
              <a:gd name="connsiteX44" fmla="*/ 243390 w 6354263"/>
              <a:gd name="connsiteY44" fmla="*/ 2261920 h 6858000"/>
              <a:gd name="connsiteX45" fmla="*/ 218162 w 6354263"/>
              <a:gd name="connsiteY45" fmla="*/ 2155135 h 6858000"/>
              <a:gd name="connsiteX46" fmla="*/ 215686 w 6354263"/>
              <a:gd name="connsiteY46" fmla="*/ 2118008 h 6858000"/>
              <a:gd name="connsiteX47" fmla="*/ 216653 w 6354263"/>
              <a:gd name="connsiteY47" fmla="*/ 2050531 h 6858000"/>
              <a:gd name="connsiteX48" fmla="*/ 122489 w 6354263"/>
              <a:gd name="connsiteY48" fmla="*/ 1732919 h 6858000"/>
              <a:gd name="connsiteX49" fmla="*/ 94663 w 6354263"/>
              <a:gd name="connsiteY49" fmla="*/ 1615777 h 6858000"/>
              <a:gd name="connsiteX50" fmla="*/ 75954 w 6354263"/>
              <a:gd name="connsiteY50" fmla="*/ 1563678 h 6858000"/>
              <a:gd name="connsiteX51" fmla="*/ 81626 w 6354263"/>
              <a:gd name="connsiteY51" fmla="*/ 1477995 h 6858000"/>
              <a:gd name="connsiteX52" fmla="*/ 76163 w 6354263"/>
              <a:gd name="connsiteY52" fmla="*/ 1307086 h 6858000"/>
              <a:gd name="connsiteX53" fmla="*/ 81884 w 6354263"/>
              <a:gd name="connsiteY53" fmla="*/ 1168288 h 6858000"/>
              <a:gd name="connsiteX54" fmla="*/ 10557 w 6354263"/>
              <a:gd name="connsiteY54" fmla="*/ 711705 h 6858000"/>
              <a:gd name="connsiteX55" fmla="*/ 7547 w 6354263"/>
              <a:gd name="connsiteY55" fmla="*/ 619315 h 6858000"/>
              <a:gd name="connsiteX56" fmla="*/ 1367 w 6354263"/>
              <a:gd name="connsiteY56" fmla="*/ 585934 h 6858000"/>
              <a:gd name="connsiteX57" fmla="*/ 2540 w 6354263"/>
              <a:gd name="connsiteY57" fmla="*/ 525163 h 6858000"/>
              <a:gd name="connsiteX58" fmla="*/ 27257 w 6354263"/>
              <a:gd name="connsiteY58" fmla="*/ 393828 h 6858000"/>
              <a:gd name="connsiteX59" fmla="*/ 42081 w 6354263"/>
              <a:gd name="connsiteY59" fmla="*/ 236673 h 6858000"/>
              <a:gd name="connsiteX60" fmla="*/ 41149 w 6354263"/>
              <a:gd name="connsiteY60" fmla="*/ 144983 h 6858000"/>
              <a:gd name="connsiteX61" fmla="*/ 31684 w 6354263"/>
              <a:gd name="connsiteY61" fmla="*/ 33857 h 6858000"/>
              <a:gd name="connsiteX62" fmla="*/ 13714 w 6354263"/>
              <a:gd name="connsiteY62"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29046 w 6354263"/>
              <a:gd name="connsiteY38" fmla="*/ 3072935 h 6858000"/>
              <a:gd name="connsiteX39" fmla="*/ 404861 w 6354263"/>
              <a:gd name="connsiteY39" fmla="*/ 2958185 h 6858000"/>
              <a:gd name="connsiteX40" fmla="*/ 363244 w 6354263"/>
              <a:gd name="connsiteY40" fmla="*/ 2843952 h 6858000"/>
              <a:gd name="connsiteX41" fmla="*/ 299193 w 6354263"/>
              <a:gd name="connsiteY41" fmla="*/ 2554718 h 6858000"/>
              <a:gd name="connsiteX42" fmla="*/ 270763 w 6354263"/>
              <a:gd name="connsiteY42" fmla="*/ 2447068 h 6858000"/>
              <a:gd name="connsiteX43" fmla="*/ 274728 w 6354263"/>
              <a:gd name="connsiteY43" fmla="*/ 2423438 h 6858000"/>
              <a:gd name="connsiteX44" fmla="*/ 243390 w 6354263"/>
              <a:gd name="connsiteY44" fmla="*/ 2261920 h 6858000"/>
              <a:gd name="connsiteX45" fmla="*/ 218162 w 6354263"/>
              <a:gd name="connsiteY45" fmla="*/ 2155135 h 6858000"/>
              <a:gd name="connsiteX46" fmla="*/ 215686 w 6354263"/>
              <a:gd name="connsiteY46" fmla="*/ 2118008 h 6858000"/>
              <a:gd name="connsiteX47" fmla="*/ 216653 w 6354263"/>
              <a:gd name="connsiteY47" fmla="*/ 2050531 h 6858000"/>
              <a:gd name="connsiteX48" fmla="*/ 122489 w 6354263"/>
              <a:gd name="connsiteY48" fmla="*/ 1732919 h 6858000"/>
              <a:gd name="connsiteX49" fmla="*/ 94663 w 6354263"/>
              <a:gd name="connsiteY49" fmla="*/ 1615777 h 6858000"/>
              <a:gd name="connsiteX50" fmla="*/ 75954 w 6354263"/>
              <a:gd name="connsiteY50" fmla="*/ 1563678 h 6858000"/>
              <a:gd name="connsiteX51" fmla="*/ 81626 w 6354263"/>
              <a:gd name="connsiteY51" fmla="*/ 1477995 h 6858000"/>
              <a:gd name="connsiteX52" fmla="*/ 76163 w 6354263"/>
              <a:gd name="connsiteY52" fmla="*/ 1307086 h 6858000"/>
              <a:gd name="connsiteX53" fmla="*/ 81884 w 6354263"/>
              <a:gd name="connsiteY53" fmla="*/ 1168288 h 6858000"/>
              <a:gd name="connsiteX54" fmla="*/ 10557 w 6354263"/>
              <a:gd name="connsiteY54" fmla="*/ 711705 h 6858000"/>
              <a:gd name="connsiteX55" fmla="*/ 7547 w 6354263"/>
              <a:gd name="connsiteY55" fmla="*/ 619315 h 6858000"/>
              <a:gd name="connsiteX56" fmla="*/ 1367 w 6354263"/>
              <a:gd name="connsiteY56" fmla="*/ 585934 h 6858000"/>
              <a:gd name="connsiteX57" fmla="*/ 2540 w 6354263"/>
              <a:gd name="connsiteY57" fmla="*/ 525163 h 6858000"/>
              <a:gd name="connsiteX58" fmla="*/ 27257 w 6354263"/>
              <a:gd name="connsiteY58" fmla="*/ 393828 h 6858000"/>
              <a:gd name="connsiteX59" fmla="*/ 42081 w 6354263"/>
              <a:gd name="connsiteY59" fmla="*/ 236673 h 6858000"/>
              <a:gd name="connsiteX60" fmla="*/ 41149 w 6354263"/>
              <a:gd name="connsiteY60" fmla="*/ 144983 h 6858000"/>
              <a:gd name="connsiteX61" fmla="*/ 31684 w 6354263"/>
              <a:gd name="connsiteY61" fmla="*/ 33857 h 6858000"/>
              <a:gd name="connsiteX62" fmla="*/ 13714 w 6354263"/>
              <a:gd name="connsiteY62" fmla="*/ 0 h 6858000"/>
              <a:gd name="connsiteX0" fmla="*/ 13714 w 6354263"/>
              <a:gd name="connsiteY0" fmla="*/ 0 h 6858000"/>
              <a:gd name="connsiteX1" fmla="*/ 6354263 w 6354263"/>
              <a:gd name="connsiteY1" fmla="*/ 0 h 6858000"/>
              <a:gd name="connsiteX2" fmla="*/ 6354263 w 6354263"/>
              <a:gd name="connsiteY2" fmla="*/ 6858000 h 6858000"/>
              <a:gd name="connsiteX3" fmla="*/ 75551 w 6354263"/>
              <a:gd name="connsiteY3" fmla="*/ 6857735 h 6858000"/>
              <a:gd name="connsiteX4" fmla="*/ 111199 w 6354263"/>
              <a:gd name="connsiteY4" fmla="*/ 6776847 h 6858000"/>
              <a:gd name="connsiteX5" fmla="*/ 122402 w 6354263"/>
              <a:gd name="connsiteY5" fmla="*/ 6737706 h 6858000"/>
              <a:gd name="connsiteX6" fmla="*/ 139360 w 6354263"/>
              <a:gd name="connsiteY6" fmla="*/ 6686827 h 6858000"/>
              <a:gd name="connsiteX7" fmla="*/ 150639 w 6354263"/>
              <a:gd name="connsiteY7" fmla="*/ 6633777 h 6858000"/>
              <a:gd name="connsiteX8" fmla="*/ 221601 w 6354263"/>
              <a:gd name="connsiteY8" fmla="*/ 6492130 h 6858000"/>
              <a:gd name="connsiteX9" fmla="*/ 236883 w 6354263"/>
              <a:gd name="connsiteY9" fmla="*/ 6431610 h 6858000"/>
              <a:gd name="connsiteX10" fmla="*/ 255237 w 6354263"/>
              <a:gd name="connsiteY10" fmla="*/ 6294334 h 6858000"/>
              <a:gd name="connsiteX11" fmla="*/ 243327 w 6354263"/>
              <a:gd name="connsiteY11" fmla="*/ 6231403 h 6858000"/>
              <a:gd name="connsiteX12" fmla="*/ 236174 w 6354263"/>
              <a:gd name="connsiteY12" fmla="*/ 6202459 h 6858000"/>
              <a:gd name="connsiteX13" fmla="*/ 235003 w 6354263"/>
              <a:gd name="connsiteY13" fmla="*/ 6153037 h 6858000"/>
              <a:gd name="connsiteX14" fmla="*/ 242392 w 6354263"/>
              <a:gd name="connsiteY14" fmla="*/ 5905303 h 6858000"/>
              <a:gd name="connsiteX15" fmla="*/ 271577 w 6354263"/>
              <a:gd name="connsiteY15" fmla="*/ 5712857 h 6858000"/>
              <a:gd name="connsiteX16" fmla="*/ 338056 w 6354263"/>
              <a:gd name="connsiteY16" fmla="*/ 5449031 h 6858000"/>
              <a:gd name="connsiteX17" fmla="*/ 373987 w 6354263"/>
              <a:gd name="connsiteY17" fmla="*/ 5341916 h 6858000"/>
              <a:gd name="connsiteX18" fmla="*/ 411377 w 6354263"/>
              <a:gd name="connsiteY18" fmla="*/ 5264214 h 6858000"/>
              <a:gd name="connsiteX19" fmla="*/ 417377 w 6354263"/>
              <a:gd name="connsiteY19" fmla="*/ 5225268 h 6858000"/>
              <a:gd name="connsiteX20" fmla="*/ 425445 w 6354263"/>
              <a:gd name="connsiteY20" fmla="*/ 5159961 h 6858000"/>
              <a:gd name="connsiteX21" fmla="*/ 428962 w 6354263"/>
              <a:gd name="connsiteY21" fmla="*/ 5125185 h 6858000"/>
              <a:gd name="connsiteX22" fmla="*/ 443433 w 6354263"/>
              <a:gd name="connsiteY22" fmla="*/ 4993030 h 6858000"/>
              <a:gd name="connsiteX23" fmla="*/ 450164 w 6354263"/>
              <a:gd name="connsiteY23" fmla="*/ 4946844 h 6858000"/>
              <a:gd name="connsiteX24" fmla="*/ 461132 w 6354263"/>
              <a:gd name="connsiteY24" fmla="*/ 4858827 h 6858000"/>
              <a:gd name="connsiteX25" fmla="*/ 466883 w 6354263"/>
              <a:gd name="connsiteY25" fmla="*/ 4808488 h 6858000"/>
              <a:gd name="connsiteX26" fmla="*/ 458077 w 6354263"/>
              <a:gd name="connsiteY26" fmla="*/ 4375228 h 6858000"/>
              <a:gd name="connsiteX27" fmla="*/ 439230 w 6354263"/>
              <a:gd name="connsiteY27" fmla="*/ 4214165 h 6858000"/>
              <a:gd name="connsiteX28" fmla="*/ 440817 w 6354263"/>
              <a:gd name="connsiteY28" fmla="*/ 4076008 h 6858000"/>
              <a:gd name="connsiteX29" fmla="*/ 428834 w 6354263"/>
              <a:gd name="connsiteY29" fmla="*/ 4033999 h 6858000"/>
              <a:gd name="connsiteX30" fmla="*/ 428566 w 6354263"/>
              <a:gd name="connsiteY30" fmla="*/ 4013953 h 6858000"/>
              <a:gd name="connsiteX31" fmla="*/ 432754 w 6354263"/>
              <a:gd name="connsiteY31" fmla="*/ 3872886 h 6858000"/>
              <a:gd name="connsiteX32" fmla="*/ 453474 w 6354263"/>
              <a:gd name="connsiteY32" fmla="*/ 3738082 h 6858000"/>
              <a:gd name="connsiteX33" fmla="*/ 460631 w 6354263"/>
              <a:gd name="connsiteY33" fmla="*/ 3673397 h 6858000"/>
              <a:gd name="connsiteX34" fmla="*/ 459945 w 6354263"/>
              <a:gd name="connsiteY34" fmla="*/ 3637109 h 6858000"/>
              <a:gd name="connsiteX35" fmla="*/ 463299 w 6354263"/>
              <a:gd name="connsiteY35" fmla="*/ 3536883 h 6858000"/>
              <a:gd name="connsiteX36" fmla="*/ 484176 w 6354263"/>
              <a:gd name="connsiteY36" fmla="*/ 3295862 h 6858000"/>
              <a:gd name="connsiteX37" fmla="*/ 467153 w 6354263"/>
              <a:gd name="connsiteY37" fmla="*/ 3158586 h 6858000"/>
              <a:gd name="connsiteX38" fmla="*/ 429046 w 6354263"/>
              <a:gd name="connsiteY38" fmla="*/ 3072935 h 6858000"/>
              <a:gd name="connsiteX39" fmla="*/ 404861 w 6354263"/>
              <a:gd name="connsiteY39" fmla="*/ 2958185 h 6858000"/>
              <a:gd name="connsiteX40" fmla="*/ 363244 w 6354263"/>
              <a:gd name="connsiteY40" fmla="*/ 2843952 h 6858000"/>
              <a:gd name="connsiteX41" fmla="*/ 299193 w 6354263"/>
              <a:gd name="connsiteY41" fmla="*/ 2554718 h 6858000"/>
              <a:gd name="connsiteX42" fmla="*/ 270763 w 6354263"/>
              <a:gd name="connsiteY42" fmla="*/ 2447068 h 6858000"/>
              <a:gd name="connsiteX43" fmla="*/ 274728 w 6354263"/>
              <a:gd name="connsiteY43" fmla="*/ 2423438 h 6858000"/>
              <a:gd name="connsiteX44" fmla="*/ 243390 w 6354263"/>
              <a:gd name="connsiteY44" fmla="*/ 2261920 h 6858000"/>
              <a:gd name="connsiteX45" fmla="*/ 218162 w 6354263"/>
              <a:gd name="connsiteY45" fmla="*/ 2155135 h 6858000"/>
              <a:gd name="connsiteX46" fmla="*/ 215686 w 6354263"/>
              <a:gd name="connsiteY46" fmla="*/ 2118008 h 6858000"/>
              <a:gd name="connsiteX47" fmla="*/ 216653 w 6354263"/>
              <a:gd name="connsiteY47" fmla="*/ 2050531 h 6858000"/>
              <a:gd name="connsiteX48" fmla="*/ 122489 w 6354263"/>
              <a:gd name="connsiteY48" fmla="*/ 1732919 h 6858000"/>
              <a:gd name="connsiteX49" fmla="*/ 94663 w 6354263"/>
              <a:gd name="connsiteY49" fmla="*/ 1615777 h 6858000"/>
              <a:gd name="connsiteX50" fmla="*/ 75954 w 6354263"/>
              <a:gd name="connsiteY50" fmla="*/ 1563678 h 6858000"/>
              <a:gd name="connsiteX51" fmla="*/ 81626 w 6354263"/>
              <a:gd name="connsiteY51" fmla="*/ 1477995 h 6858000"/>
              <a:gd name="connsiteX52" fmla="*/ 76163 w 6354263"/>
              <a:gd name="connsiteY52" fmla="*/ 1307086 h 6858000"/>
              <a:gd name="connsiteX53" fmla="*/ 81884 w 6354263"/>
              <a:gd name="connsiteY53" fmla="*/ 1168288 h 6858000"/>
              <a:gd name="connsiteX54" fmla="*/ 10557 w 6354263"/>
              <a:gd name="connsiteY54" fmla="*/ 711705 h 6858000"/>
              <a:gd name="connsiteX55" fmla="*/ 7547 w 6354263"/>
              <a:gd name="connsiteY55" fmla="*/ 619315 h 6858000"/>
              <a:gd name="connsiteX56" fmla="*/ 1367 w 6354263"/>
              <a:gd name="connsiteY56" fmla="*/ 585934 h 6858000"/>
              <a:gd name="connsiteX57" fmla="*/ 2540 w 6354263"/>
              <a:gd name="connsiteY57" fmla="*/ 525163 h 6858000"/>
              <a:gd name="connsiteX58" fmla="*/ 27257 w 6354263"/>
              <a:gd name="connsiteY58" fmla="*/ 393828 h 6858000"/>
              <a:gd name="connsiteX59" fmla="*/ 42081 w 6354263"/>
              <a:gd name="connsiteY59" fmla="*/ 236673 h 6858000"/>
              <a:gd name="connsiteX60" fmla="*/ 41149 w 6354263"/>
              <a:gd name="connsiteY60" fmla="*/ 144983 h 6858000"/>
              <a:gd name="connsiteX61" fmla="*/ 31684 w 6354263"/>
              <a:gd name="connsiteY61" fmla="*/ 33857 h 6858000"/>
              <a:gd name="connsiteX62" fmla="*/ 13714 w 6354263"/>
              <a:gd name="connsiteY62" fmla="*/ 0 h 6858000"/>
              <a:gd name="connsiteX0" fmla="*/ 12347 w 6352896"/>
              <a:gd name="connsiteY0" fmla="*/ 0 h 6858000"/>
              <a:gd name="connsiteX1" fmla="*/ 6352896 w 6352896"/>
              <a:gd name="connsiteY1" fmla="*/ 0 h 6858000"/>
              <a:gd name="connsiteX2" fmla="*/ 6352896 w 6352896"/>
              <a:gd name="connsiteY2" fmla="*/ 6858000 h 6858000"/>
              <a:gd name="connsiteX3" fmla="*/ 74184 w 6352896"/>
              <a:gd name="connsiteY3" fmla="*/ 6857735 h 6858000"/>
              <a:gd name="connsiteX4" fmla="*/ 109832 w 6352896"/>
              <a:gd name="connsiteY4" fmla="*/ 6776847 h 6858000"/>
              <a:gd name="connsiteX5" fmla="*/ 121035 w 6352896"/>
              <a:gd name="connsiteY5" fmla="*/ 6737706 h 6858000"/>
              <a:gd name="connsiteX6" fmla="*/ 137993 w 6352896"/>
              <a:gd name="connsiteY6" fmla="*/ 6686827 h 6858000"/>
              <a:gd name="connsiteX7" fmla="*/ 149272 w 6352896"/>
              <a:gd name="connsiteY7" fmla="*/ 6633777 h 6858000"/>
              <a:gd name="connsiteX8" fmla="*/ 220234 w 6352896"/>
              <a:gd name="connsiteY8" fmla="*/ 6492130 h 6858000"/>
              <a:gd name="connsiteX9" fmla="*/ 235516 w 6352896"/>
              <a:gd name="connsiteY9" fmla="*/ 6431610 h 6858000"/>
              <a:gd name="connsiteX10" fmla="*/ 253870 w 6352896"/>
              <a:gd name="connsiteY10" fmla="*/ 6294334 h 6858000"/>
              <a:gd name="connsiteX11" fmla="*/ 241960 w 6352896"/>
              <a:gd name="connsiteY11" fmla="*/ 6231403 h 6858000"/>
              <a:gd name="connsiteX12" fmla="*/ 234807 w 6352896"/>
              <a:gd name="connsiteY12" fmla="*/ 6202459 h 6858000"/>
              <a:gd name="connsiteX13" fmla="*/ 233636 w 6352896"/>
              <a:gd name="connsiteY13" fmla="*/ 6153037 h 6858000"/>
              <a:gd name="connsiteX14" fmla="*/ 241025 w 6352896"/>
              <a:gd name="connsiteY14" fmla="*/ 5905303 h 6858000"/>
              <a:gd name="connsiteX15" fmla="*/ 270210 w 6352896"/>
              <a:gd name="connsiteY15" fmla="*/ 5712857 h 6858000"/>
              <a:gd name="connsiteX16" fmla="*/ 336689 w 6352896"/>
              <a:gd name="connsiteY16" fmla="*/ 5449031 h 6858000"/>
              <a:gd name="connsiteX17" fmla="*/ 372620 w 6352896"/>
              <a:gd name="connsiteY17" fmla="*/ 5341916 h 6858000"/>
              <a:gd name="connsiteX18" fmla="*/ 410010 w 6352896"/>
              <a:gd name="connsiteY18" fmla="*/ 5264214 h 6858000"/>
              <a:gd name="connsiteX19" fmla="*/ 416010 w 6352896"/>
              <a:gd name="connsiteY19" fmla="*/ 5225268 h 6858000"/>
              <a:gd name="connsiteX20" fmla="*/ 424078 w 6352896"/>
              <a:gd name="connsiteY20" fmla="*/ 5159961 h 6858000"/>
              <a:gd name="connsiteX21" fmla="*/ 427595 w 6352896"/>
              <a:gd name="connsiteY21" fmla="*/ 5125185 h 6858000"/>
              <a:gd name="connsiteX22" fmla="*/ 442066 w 6352896"/>
              <a:gd name="connsiteY22" fmla="*/ 4993030 h 6858000"/>
              <a:gd name="connsiteX23" fmla="*/ 448797 w 6352896"/>
              <a:gd name="connsiteY23" fmla="*/ 4946844 h 6858000"/>
              <a:gd name="connsiteX24" fmla="*/ 459765 w 6352896"/>
              <a:gd name="connsiteY24" fmla="*/ 4858827 h 6858000"/>
              <a:gd name="connsiteX25" fmla="*/ 465516 w 6352896"/>
              <a:gd name="connsiteY25" fmla="*/ 4808488 h 6858000"/>
              <a:gd name="connsiteX26" fmla="*/ 456710 w 6352896"/>
              <a:gd name="connsiteY26" fmla="*/ 4375228 h 6858000"/>
              <a:gd name="connsiteX27" fmla="*/ 437863 w 6352896"/>
              <a:gd name="connsiteY27" fmla="*/ 4214165 h 6858000"/>
              <a:gd name="connsiteX28" fmla="*/ 439450 w 6352896"/>
              <a:gd name="connsiteY28" fmla="*/ 4076008 h 6858000"/>
              <a:gd name="connsiteX29" fmla="*/ 427467 w 6352896"/>
              <a:gd name="connsiteY29" fmla="*/ 4033999 h 6858000"/>
              <a:gd name="connsiteX30" fmla="*/ 427199 w 6352896"/>
              <a:gd name="connsiteY30" fmla="*/ 4013953 h 6858000"/>
              <a:gd name="connsiteX31" fmla="*/ 431387 w 6352896"/>
              <a:gd name="connsiteY31" fmla="*/ 3872886 h 6858000"/>
              <a:gd name="connsiteX32" fmla="*/ 452107 w 6352896"/>
              <a:gd name="connsiteY32" fmla="*/ 3738082 h 6858000"/>
              <a:gd name="connsiteX33" fmla="*/ 459264 w 6352896"/>
              <a:gd name="connsiteY33" fmla="*/ 3673397 h 6858000"/>
              <a:gd name="connsiteX34" fmla="*/ 458578 w 6352896"/>
              <a:gd name="connsiteY34" fmla="*/ 3637109 h 6858000"/>
              <a:gd name="connsiteX35" fmla="*/ 461932 w 6352896"/>
              <a:gd name="connsiteY35" fmla="*/ 3536883 h 6858000"/>
              <a:gd name="connsiteX36" fmla="*/ 482809 w 6352896"/>
              <a:gd name="connsiteY36" fmla="*/ 3295862 h 6858000"/>
              <a:gd name="connsiteX37" fmla="*/ 465786 w 6352896"/>
              <a:gd name="connsiteY37" fmla="*/ 3158586 h 6858000"/>
              <a:gd name="connsiteX38" fmla="*/ 427679 w 6352896"/>
              <a:gd name="connsiteY38" fmla="*/ 3072935 h 6858000"/>
              <a:gd name="connsiteX39" fmla="*/ 403494 w 6352896"/>
              <a:gd name="connsiteY39" fmla="*/ 2958185 h 6858000"/>
              <a:gd name="connsiteX40" fmla="*/ 361877 w 6352896"/>
              <a:gd name="connsiteY40" fmla="*/ 2843952 h 6858000"/>
              <a:gd name="connsiteX41" fmla="*/ 297826 w 6352896"/>
              <a:gd name="connsiteY41" fmla="*/ 2554718 h 6858000"/>
              <a:gd name="connsiteX42" fmla="*/ 269396 w 6352896"/>
              <a:gd name="connsiteY42" fmla="*/ 2447068 h 6858000"/>
              <a:gd name="connsiteX43" fmla="*/ 273361 w 6352896"/>
              <a:gd name="connsiteY43" fmla="*/ 2423438 h 6858000"/>
              <a:gd name="connsiteX44" fmla="*/ 242023 w 6352896"/>
              <a:gd name="connsiteY44" fmla="*/ 2261920 h 6858000"/>
              <a:gd name="connsiteX45" fmla="*/ 216795 w 6352896"/>
              <a:gd name="connsiteY45" fmla="*/ 2155135 h 6858000"/>
              <a:gd name="connsiteX46" fmla="*/ 214319 w 6352896"/>
              <a:gd name="connsiteY46" fmla="*/ 2118008 h 6858000"/>
              <a:gd name="connsiteX47" fmla="*/ 215286 w 6352896"/>
              <a:gd name="connsiteY47" fmla="*/ 2050531 h 6858000"/>
              <a:gd name="connsiteX48" fmla="*/ 121122 w 6352896"/>
              <a:gd name="connsiteY48" fmla="*/ 1732919 h 6858000"/>
              <a:gd name="connsiteX49" fmla="*/ 93296 w 6352896"/>
              <a:gd name="connsiteY49" fmla="*/ 1615777 h 6858000"/>
              <a:gd name="connsiteX50" fmla="*/ 74587 w 6352896"/>
              <a:gd name="connsiteY50" fmla="*/ 1563678 h 6858000"/>
              <a:gd name="connsiteX51" fmla="*/ 80259 w 6352896"/>
              <a:gd name="connsiteY51" fmla="*/ 1477995 h 6858000"/>
              <a:gd name="connsiteX52" fmla="*/ 74796 w 6352896"/>
              <a:gd name="connsiteY52" fmla="*/ 1307086 h 6858000"/>
              <a:gd name="connsiteX53" fmla="*/ 80517 w 6352896"/>
              <a:gd name="connsiteY53" fmla="*/ 1168288 h 6858000"/>
              <a:gd name="connsiteX54" fmla="*/ 9190 w 6352896"/>
              <a:gd name="connsiteY54" fmla="*/ 711705 h 6858000"/>
              <a:gd name="connsiteX55" fmla="*/ 6180 w 6352896"/>
              <a:gd name="connsiteY55" fmla="*/ 619315 h 6858000"/>
              <a:gd name="connsiteX56" fmla="*/ 0 w 6352896"/>
              <a:gd name="connsiteY56" fmla="*/ 585934 h 6858000"/>
              <a:gd name="connsiteX57" fmla="*/ 25890 w 6352896"/>
              <a:gd name="connsiteY57" fmla="*/ 393828 h 6858000"/>
              <a:gd name="connsiteX58" fmla="*/ 40714 w 6352896"/>
              <a:gd name="connsiteY58" fmla="*/ 236673 h 6858000"/>
              <a:gd name="connsiteX59" fmla="*/ 39782 w 6352896"/>
              <a:gd name="connsiteY59" fmla="*/ 144983 h 6858000"/>
              <a:gd name="connsiteX60" fmla="*/ 30317 w 6352896"/>
              <a:gd name="connsiteY60" fmla="*/ 33857 h 6858000"/>
              <a:gd name="connsiteX61" fmla="*/ 12347 w 6352896"/>
              <a:gd name="connsiteY61" fmla="*/ 0 h 6858000"/>
              <a:gd name="connsiteX0" fmla="*/ 6167 w 6346716"/>
              <a:gd name="connsiteY0" fmla="*/ 0 h 6858000"/>
              <a:gd name="connsiteX1" fmla="*/ 6346716 w 6346716"/>
              <a:gd name="connsiteY1" fmla="*/ 0 h 6858000"/>
              <a:gd name="connsiteX2" fmla="*/ 6346716 w 6346716"/>
              <a:gd name="connsiteY2" fmla="*/ 6858000 h 6858000"/>
              <a:gd name="connsiteX3" fmla="*/ 68004 w 6346716"/>
              <a:gd name="connsiteY3" fmla="*/ 6857735 h 6858000"/>
              <a:gd name="connsiteX4" fmla="*/ 103652 w 6346716"/>
              <a:gd name="connsiteY4" fmla="*/ 6776847 h 6858000"/>
              <a:gd name="connsiteX5" fmla="*/ 114855 w 6346716"/>
              <a:gd name="connsiteY5" fmla="*/ 6737706 h 6858000"/>
              <a:gd name="connsiteX6" fmla="*/ 131813 w 6346716"/>
              <a:gd name="connsiteY6" fmla="*/ 6686827 h 6858000"/>
              <a:gd name="connsiteX7" fmla="*/ 143092 w 6346716"/>
              <a:gd name="connsiteY7" fmla="*/ 6633777 h 6858000"/>
              <a:gd name="connsiteX8" fmla="*/ 214054 w 6346716"/>
              <a:gd name="connsiteY8" fmla="*/ 6492130 h 6858000"/>
              <a:gd name="connsiteX9" fmla="*/ 229336 w 6346716"/>
              <a:gd name="connsiteY9" fmla="*/ 6431610 h 6858000"/>
              <a:gd name="connsiteX10" fmla="*/ 247690 w 6346716"/>
              <a:gd name="connsiteY10" fmla="*/ 6294334 h 6858000"/>
              <a:gd name="connsiteX11" fmla="*/ 235780 w 6346716"/>
              <a:gd name="connsiteY11" fmla="*/ 6231403 h 6858000"/>
              <a:gd name="connsiteX12" fmla="*/ 228627 w 6346716"/>
              <a:gd name="connsiteY12" fmla="*/ 6202459 h 6858000"/>
              <a:gd name="connsiteX13" fmla="*/ 227456 w 6346716"/>
              <a:gd name="connsiteY13" fmla="*/ 6153037 h 6858000"/>
              <a:gd name="connsiteX14" fmla="*/ 234845 w 6346716"/>
              <a:gd name="connsiteY14" fmla="*/ 5905303 h 6858000"/>
              <a:gd name="connsiteX15" fmla="*/ 264030 w 6346716"/>
              <a:gd name="connsiteY15" fmla="*/ 5712857 h 6858000"/>
              <a:gd name="connsiteX16" fmla="*/ 330509 w 6346716"/>
              <a:gd name="connsiteY16" fmla="*/ 5449031 h 6858000"/>
              <a:gd name="connsiteX17" fmla="*/ 366440 w 6346716"/>
              <a:gd name="connsiteY17" fmla="*/ 5341916 h 6858000"/>
              <a:gd name="connsiteX18" fmla="*/ 403830 w 6346716"/>
              <a:gd name="connsiteY18" fmla="*/ 5264214 h 6858000"/>
              <a:gd name="connsiteX19" fmla="*/ 409830 w 6346716"/>
              <a:gd name="connsiteY19" fmla="*/ 5225268 h 6858000"/>
              <a:gd name="connsiteX20" fmla="*/ 417898 w 6346716"/>
              <a:gd name="connsiteY20" fmla="*/ 5159961 h 6858000"/>
              <a:gd name="connsiteX21" fmla="*/ 421415 w 6346716"/>
              <a:gd name="connsiteY21" fmla="*/ 5125185 h 6858000"/>
              <a:gd name="connsiteX22" fmla="*/ 435886 w 6346716"/>
              <a:gd name="connsiteY22" fmla="*/ 4993030 h 6858000"/>
              <a:gd name="connsiteX23" fmla="*/ 442617 w 6346716"/>
              <a:gd name="connsiteY23" fmla="*/ 4946844 h 6858000"/>
              <a:gd name="connsiteX24" fmla="*/ 453585 w 6346716"/>
              <a:gd name="connsiteY24" fmla="*/ 4858827 h 6858000"/>
              <a:gd name="connsiteX25" fmla="*/ 459336 w 6346716"/>
              <a:gd name="connsiteY25" fmla="*/ 4808488 h 6858000"/>
              <a:gd name="connsiteX26" fmla="*/ 450530 w 6346716"/>
              <a:gd name="connsiteY26" fmla="*/ 4375228 h 6858000"/>
              <a:gd name="connsiteX27" fmla="*/ 431683 w 6346716"/>
              <a:gd name="connsiteY27" fmla="*/ 4214165 h 6858000"/>
              <a:gd name="connsiteX28" fmla="*/ 433270 w 6346716"/>
              <a:gd name="connsiteY28" fmla="*/ 4076008 h 6858000"/>
              <a:gd name="connsiteX29" fmla="*/ 421287 w 6346716"/>
              <a:gd name="connsiteY29" fmla="*/ 4033999 h 6858000"/>
              <a:gd name="connsiteX30" fmla="*/ 421019 w 6346716"/>
              <a:gd name="connsiteY30" fmla="*/ 4013953 h 6858000"/>
              <a:gd name="connsiteX31" fmla="*/ 425207 w 6346716"/>
              <a:gd name="connsiteY31" fmla="*/ 3872886 h 6858000"/>
              <a:gd name="connsiteX32" fmla="*/ 445927 w 6346716"/>
              <a:gd name="connsiteY32" fmla="*/ 3738082 h 6858000"/>
              <a:gd name="connsiteX33" fmla="*/ 453084 w 6346716"/>
              <a:gd name="connsiteY33" fmla="*/ 3673397 h 6858000"/>
              <a:gd name="connsiteX34" fmla="*/ 452398 w 6346716"/>
              <a:gd name="connsiteY34" fmla="*/ 3637109 h 6858000"/>
              <a:gd name="connsiteX35" fmla="*/ 455752 w 6346716"/>
              <a:gd name="connsiteY35" fmla="*/ 3536883 h 6858000"/>
              <a:gd name="connsiteX36" fmla="*/ 476629 w 6346716"/>
              <a:gd name="connsiteY36" fmla="*/ 3295862 h 6858000"/>
              <a:gd name="connsiteX37" fmla="*/ 459606 w 6346716"/>
              <a:gd name="connsiteY37" fmla="*/ 3158586 h 6858000"/>
              <a:gd name="connsiteX38" fmla="*/ 421499 w 6346716"/>
              <a:gd name="connsiteY38" fmla="*/ 3072935 h 6858000"/>
              <a:gd name="connsiteX39" fmla="*/ 397314 w 6346716"/>
              <a:gd name="connsiteY39" fmla="*/ 2958185 h 6858000"/>
              <a:gd name="connsiteX40" fmla="*/ 355697 w 6346716"/>
              <a:gd name="connsiteY40" fmla="*/ 2843952 h 6858000"/>
              <a:gd name="connsiteX41" fmla="*/ 291646 w 6346716"/>
              <a:gd name="connsiteY41" fmla="*/ 2554718 h 6858000"/>
              <a:gd name="connsiteX42" fmla="*/ 263216 w 6346716"/>
              <a:gd name="connsiteY42" fmla="*/ 2447068 h 6858000"/>
              <a:gd name="connsiteX43" fmla="*/ 267181 w 6346716"/>
              <a:gd name="connsiteY43" fmla="*/ 2423438 h 6858000"/>
              <a:gd name="connsiteX44" fmla="*/ 235843 w 6346716"/>
              <a:gd name="connsiteY44" fmla="*/ 2261920 h 6858000"/>
              <a:gd name="connsiteX45" fmla="*/ 210615 w 6346716"/>
              <a:gd name="connsiteY45" fmla="*/ 2155135 h 6858000"/>
              <a:gd name="connsiteX46" fmla="*/ 208139 w 6346716"/>
              <a:gd name="connsiteY46" fmla="*/ 2118008 h 6858000"/>
              <a:gd name="connsiteX47" fmla="*/ 209106 w 6346716"/>
              <a:gd name="connsiteY47" fmla="*/ 2050531 h 6858000"/>
              <a:gd name="connsiteX48" fmla="*/ 114942 w 6346716"/>
              <a:gd name="connsiteY48" fmla="*/ 1732919 h 6858000"/>
              <a:gd name="connsiteX49" fmla="*/ 87116 w 6346716"/>
              <a:gd name="connsiteY49" fmla="*/ 1615777 h 6858000"/>
              <a:gd name="connsiteX50" fmla="*/ 68407 w 6346716"/>
              <a:gd name="connsiteY50" fmla="*/ 1563678 h 6858000"/>
              <a:gd name="connsiteX51" fmla="*/ 74079 w 6346716"/>
              <a:gd name="connsiteY51" fmla="*/ 1477995 h 6858000"/>
              <a:gd name="connsiteX52" fmla="*/ 68616 w 6346716"/>
              <a:gd name="connsiteY52" fmla="*/ 1307086 h 6858000"/>
              <a:gd name="connsiteX53" fmla="*/ 74337 w 6346716"/>
              <a:gd name="connsiteY53" fmla="*/ 1168288 h 6858000"/>
              <a:gd name="connsiteX54" fmla="*/ 3010 w 6346716"/>
              <a:gd name="connsiteY54" fmla="*/ 711705 h 6858000"/>
              <a:gd name="connsiteX55" fmla="*/ 0 w 6346716"/>
              <a:gd name="connsiteY55" fmla="*/ 619315 h 6858000"/>
              <a:gd name="connsiteX56" fmla="*/ 19710 w 6346716"/>
              <a:gd name="connsiteY56" fmla="*/ 393828 h 6858000"/>
              <a:gd name="connsiteX57" fmla="*/ 34534 w 6346716"/>
              <a:gd name="connsiteY57" fmla="*/ 236673 h 6858000"/>
              <a:gd name="connsiteX58" fmla="*/ 33602 w 6346716"/>
              <a:gd name="connsiteY58" fmla="*/ 144983 h 6858000"/>
              <a:gd name="connsiteX59" fmla="*/ 24137 w 6346716"/>
              <a:gd name="connsiteY59" fmla="*/ 33857 h 6858000"/>
              <a:gd name="connsiteX60" fmla="*/ 6167 w 6346716"/>
              <a:gd name="connsiteY60" fmla="*/ 0 h 6858000"/>
              <a:gd name="connsiteX0" fmla="*/ 8704 w 6349253"/>
              <a:gd name="connsiteY0" fmla="*/ 0 h 6858000"/>
              <a:gd name="connsiteX1" fmla="*/ 6349253 w 6349253"/>
              <a:gd name="connsiteY1" fmla="*/ 0 h 6858000"/>
              <a:gd name="connsiteX2" fmla="*/ 6349253 w 6349253"/>
              <a:gd name="connsiteY2" fmla="*/ 6858000 h 6858000"/>
              <a:gd name="connsiteX3" fmla="*/ 70541 w 6349253"/>
              <a:gd name="connsiteY3" fmla="*/ 6857735 h 6858000"/>
              <a:gd name="connsiteX4" fmla="*/ 106189 w 6349253"/>
              <a:gd name="connsiteY4" fmla="*/ 6776847 h 6858000"/>
              <a:gd name="connsiteX5" fmla="*/ 117392 w 6349253"/>
              <a:gd name="connsiteY5" fmla="*/ 6737706 h 6858000"/>
              <a:gd name="connsiteX6" fmla="*/ 134350 w 6349253"/>
              <a:gd name="connsiteY6" fmla="*/ 6686827 h 6858000"/>
              <a:gd name="connsiteX7" fmla="*/ 145629 w 6349253"/>
              <a:gd name="connsiteY7" fmla="*/ 6633777 h 6858000"/>
              <a:gd name="connsiteX8" fmla="*/ 216591 w 6349253"/>
              <a:gd name="connsiteY8" fmla="*/ 6492130 h 6858000"/>
              <a:gd name="connsiteX9" fmla="*/ 231873 w 6349253"/>
              <a:gd name="connsiteY9" fmla="*/ 6431610 h 6858000"/>
              <a:gd name="connsiteX10" fmla="*/ 250227 w 6349253"/>
              <a:gd name="connsiteY10" fmla="*/ 6294334 h 6858000"/>
              <a:gd name="connsiteX11" fmla="*/ 238317 w 6349253"/>
              <a:gd name="connsiteY11" fmla="*/ 6231403 h 6858000"/>
              <a:gd name="connsiteX12" fmla="*/ 231164 w 6349253"/>
              <a:gd name="connsiteY12" fmla="*/ 6202459 h 6858000"/>
              <a:gd name="connsiteX13" fmla="*/ 229993 w 6349253"/>
              <a:gd name="connsiteY13" fmla="*/ 6153037 h 6858000"/>
              <a:gd name="connsiteX14" fmla="*/ 237382 w 6349253"/>
              <a:gd name="connsiteY14" fmla="*/ 5905303 h 6858000"/>
              <a:gd name="connsiteX15" fmla="*/ 266567 w 6349253"/>
              <a:gd name="connsiteY15" fmla="*/ 5712857 h 6858000"/>
              <a:gd name="connsiteX16" fmla="*/ 333046 w 6349253"/>
              <a:gd name="connsiteY16" fmla="*/ 5449031 h 6858000"/>
              <a:gd name="connsiteX17" fmla="*/ 368977 w 6349253"/>
              <a:gd name="connsiteY17" fmla="*/ 5341916 h 6858000"/>
              <a:gd name="connsiteX18" fmla="*/ 406367 w 6349253"/>
              <a:gd name="connsiteY18" fmla="*/ 5264214 h 6858000"/>
              <a:gd name="connsiteX19" fmla="*/ 412367 w 6349253"/>
              <a:gd name="connsiteY19" fmla="*/ 5225268 h 6858000"/>
              <a:gd name="connsiteX20" fmla="*/ 420435 w 6349253"/>
              <a:gd name="connsiteY20" fmla="*/ 5159961 h 6858000"/>
              <a:gd name="connsiteX21" fmla="*/ 423952 w 6349253"/>
              <a:gd name="connsiteY21" fmla="*/ 5125185 h 6858000"/>
              <a:gd name="connsiteX22" fmla="*/ 438423 w 6349253"/>
              <a:gd name="connsiteY22" fmla="*/ 4993030 h 6858000"/>
              <a:gd name="connsiteX23" fmla="*/ 445154 w 6349253"/>
              <a:gd name="connsiteY23" fmla="*/ 4946844 h 6858000"/>
              <a:gd name="connsiteX24" fmla="*/ 456122 w 6349253"/>
              <a:gd name="connsiteY24" fmla="*/ 4858827 h 6858000"/>
              <a:gd name="connsiteX25" fmla="*/ 461873 w 6349253"/>
              <a:gd name="connsiteY25" fmla="*/ 4808488 h 6858000"/>
              <a:gd name="connsiteX26" fmla="*/ 453067 w 6349253"/>
              <a:gd name="connsiteY26" fmla="*/ 4375228 h 6858000"/>
              <a:gd name="connsiteX27" fmla="*/ 434220 w 6349253"/>
              <a:gd name="connsiteY27" fmla="*/ 4214165 h 6858000"/>
              <a:gd name="connsiteX28" fmla="*/ 435807 w 6349253"/>
              <a:gd name="connsiteY28" fmla="*/ 4076008 h 6858000"/>
              <a:gd name="connsiteX29" fmla="*/ 423824 w 6349253"/>
              <a:gd name="connsiteY29" fmla="*/ 4033999 h 6858000"/>
              <a:gd name="connsiteX30" fmla="*/ 423556 w 6349253"/>
              <a:gd name="connsiteY30" fmla="*/ 4013953 h 6858000"/>
              <a:gd name="connsiteX31" fmla="*/ 427744 w 6349253"/>
              <a:gd name="connsiteY31" fmla="*/ 3872886 h 6858000"/>
              <a:gd name="connsiteX32" fmla="*/ 448464 w 6349253"/>
              <a:gd name="connsiteY32" fmla="*/ 3738082 h 6858000"/>
              <a:gd name="connsiteX33" fmla="*/ 455621 w 6349253"/>
              <a:gd name="connsiteY33" fmla="*/ 3673397 h 6858000"/>
              <a:gd name="connsiteX34" fmla="*/ 454935 w 6349253"/>
              <a:gd name="connsiteY34" fmla="*/ 3637109 h 6858000"/>
              <a:gd name="connsiteX35" fmla="*/ 458289 w 6349253"/>
              <a:gd name="connsiteY35" fmla="*/ 3536883 h 6858000"/>
              <a:gd name="connsiteX36" fmla="*/ 479166 w 6349253"/>
              <a:gd name="connsiteY36" fmla="*/ 3295862 h 6858000"/>
              <a:gd name="connsiteX37" fmla="*/ 462143 w 6349253"/>
              <a:gd name="connsiteY37" fmla="*/ 3158586 h 6858000"/>
              <a:gd name="connsiteX38" fmla="*/ 424036 w 6349253"/>
              <a:gd name="connsiteY38" fmla="*/ 3072935 h 6858000"/>
              <a:gd name="connsiteX39" fmla="*/ 399851 w 6349253"/>
              <a:gd name="connsiteY39" fmla="*/ 2958185 h 6858000"/>
              <a:gd name="connsiteX40" fmla="*/ 358234 w 6349253"/>
              <a:gd name="connsiteY40" fmla="*/ 2843952 h 6858000"/>
              <a:gd name="connsiteX41" fmla="*/ 294183 w 6349253"/>
              <a:gd name="connsiteY41" fmla="*/ 2554718 h 6858000"/>
              <a:gd name="connsiteX42" fmla="*/ 265753 w 6349253"/>
              <a:gd name="connsiteY42" fmla="*/ 2447068 h 6858000"/>
              <a:gd name="connsiteX43" fmla="*/ 269718 w 6349253"/>
              <a:gd name="connsiteY43" fmla="*/ 2423438 h 6858000"/>
              <a:gd name="connsiteX44" fmla="*/ 238380 w 6349253"/>
              <a:gd name="connsiteY44" fmla="*/ 2261920 h 6858000"/>
              <a:gd name="connsiteX45" fmla="*/ 213152 w 6349253"/>
              <a:gd name="connsiteY45" fmla="*/ 2155135 h 6858000"/>
              <a:gd name="connsiteX46" fmla="*/ 210676 w 6349253"/>
              <a:gd name="connsiteY46" fmla="*/ 2118008 h 6858000"/>
              <a:gd name="connsiteX47" fmla="*/ 211643 w 6349253"/>
              <a:gd name="connsiteY47" fmla="*/ 2050531 h 6858000"/>
              <a:gd name="connsiteX48" fmla="*/ 117479 w 6349253"/>
              <a:gd name="connsiteY48" fmla="*/ 1732919 h 6858000"/>
              <a:gd name="connsiteX49" fmla="*/ 89653 w 6349253"/>
              <a:gd name="connsiteY49" fmla="*/ 1615777 h 6858000"/>
              <a:gd name="connsiteX50" fmla="*/ 70944 w 6349253"/>
              <a:gd name="connsiteY50" fmla="*/ 1563678 h 6858000"/>
              <a:gd name="connsiteX51" fmla="*/ 76616 w 6349253"/>
              <a:gd name="connsiteY51" fmla="*/ 1477995 h 6858000"/>
              <a:gd name="connsiteX52" fmla="*/ 71153 w 6349253"/>
              <a:gd name="connsiteY52" fmla="*/ 1307086 h 6858000"/>
              <a:gd name="connsiteX53" fmla="*/ 76874 w 6349253"/>
              <a:gd name="connsiteY53" fmla="*/ 1168288 h 6858000"/>
              <a:gd name="connsiteX54" fmla="*/ 5547 w 6349253"/>
              <a:gd name="connsiteY54" fmla="*/ 711705 h 6858000"/>
              <a:gd name="connsiteX55" fmla="*/ 0 w 6349253"/>
              <a:gd name="connsiteY55" fmla="*/ 657363 h 6858000"/>
              <a:gd name="connsiteX56" fmla="*/ 22247 w 6349253"/>
              <a:gd name="connsiteY56" fmla="*/ 393828 h 6858000"/>
              <a:gd name="connsiteX57" fmla="*/ 37071 w 6349253"/>
              <a:gd name="connsiteY57" fmla="*/ 236673 h 6858000"/>
              <a:gd name="connsiteX58" fmla="*/ 36139 w 6349253"/>
              <a:gd name="connsiteY58" fmla="*/ 144983 h 6858000"/>
              <a:gd name="connsiteX59" fmla="*/ 26674 w 6349253"/>
              <a:gd name="connsiteY59" fmla="*/ 33857 h 6858000"/>
              <a:gd name="connsiteX60" fmla="*/ 8704 w 6349253"/>
              <a:gd name="connsiteY60" fmla="*/ 0 h 6858000"/>
              <a:gd name="connsiteX0" fmla="*/ 11360 w 6351909"/>
              <a:gd name="connsiteY0" fmla="*/ 0 h 6858000"/>
              <a:gd name="connsiteX1" fmla="*/ 6351909 w 6351909"/>
              <a:gd name="connsiteY1" fmla="*/ 0 h 6858000"/>
              <a:gd name="connsiteX2" fmla="*/ 6351909 w 6351909"/>
              <a:gd name="connsiteY2" fmla="*/ 6858000 h 6858000"/>
              <a:gd name="connsiteX3" fmla="*/ 73197 w 6351909"/>
              <a:gd name="connsiteY3" fmla="*/ 6857735 h 6858000"/>
              <a:gd name="connsiteX4" fmla="*/ 108845 w 6351909"/>
              <a:gd name="connsiteY4" fmla="*/ 6776847 h 6858000"/>
              <a:gd name="connsiteX5" fmla="*/ 120048 w 6351909"/>
              <a:gd name="connsiteY5" fmla="*/ 6737706 h 6858000"/>
              <a:gd name="connsiteX6" fmla="*/ 137006 w 6351909"/>
              <a:gd name="connsiteY6" fmla="*/ 6686827 h 6858000"/>
              <a:gd name="connsiteX7" fmla="*/ 148285 w 6351909"/>
              <a:gd name="connsiteY7" fmla="*/ 6633777 h 6858000"/>
              <a:gd name="connsiteX8" fmla="*/ 219247 w 6351909"/>
              <a:gd name="connsiteY8" fmla="*/ 6492130 h 6858000"/>
              <a:gd name="connsiteX9" fmla="*/ 234529 w 6351909"/>
              <a:gd name="connsiteY9" fmla="*/ 6431610 h 6858000"/>
              <a:gd name="connsiteX10" fmla="*/ 252883 w 6351909"/>
              <a:gd name="connsiteY10" fmla="*/ 6294334 h 6858000"/>
              <a:gd name="connsiteX11" fmla="*/ 240973 w 6351909"/>
              <a:gd name="connsiteY11" fmla="*/ 6231403 h 6858000"/>
              <a:gd name="connsiteX12" fmla="*/ 233820 w 6351909"/>
              <a:gd name="connsiteY12" fmla="*/ 6202459 h 6858000"/>
              <a:gd name="connsiteX13" fmla="*/ 232649 w 6351909"/>
              <a:gd name="connsiteY13" fmla="*/ 6153037 h 6858000"/>
              <a:gd name="connsiteX14" fmla="*/ 240038 w 6351909"/>
              <a:gd name="connsiteY14" fmla="*/ 5905303 h 6858000"/>
              <a:gd name="connsiteX15" fmla="*/ 269223 w 6351909"/>
              <a:gd name="connsiteY15" fmla="*/ 5712857 h 6858000"/>
              <a:gd name="connsiteX16" fmla="*/ 335702 w 6351909"/>
              <a:gd name="connsiteY16" fmla="*/ 5449031 h 6858000"/>
              <a:gd name="connsiteX17" fmla="*/ 371633 w 6351909"/>
              <a:gd name="connsiteY17" fmla="*/ 5341916 h 6858000"/>
              <a:gd name="connsiteX18" fmla="*/ 409023 w 6351909"/>
              <a:gd name="connsiteY18" fmla="*/ 5264214 h 6858000"/>
              <a:gd name="connsiteX19" fmla="*/ 415023 w 6351909"/>
              <a:gd name="connsiteY19" fmla="*/ 5225268 h 6858000"/>
              <a:gd name="connsiteX20" fmla="*/ 423091 w 6351909"/>
              <a:gd name="connsiteY20" fmla="*/ 5159961 h 6858000"/>
              <a:gd name="connsiteX21" fmla="*/ 426608 w 6351909"/>
              <a:gd name="connsiteY21" fmla="*/ 5125185 h 6858000"/>
              <a:gd name="connsiteX22" fmla="*/ 441079 w 6351909"/>
              <a:gd name="connsiteY22" fmla="*/ 4993030 h 6858000"/>
              <a:gd name="connsiteX23" fmla="*/ 447810 w 6351909"/>
              <a:gd name="connsiteY23" fmla="*/ 4946844 h 6858000"/>
              <a:gd name="connsiteX24" fmla="*/ 458778 w 6351909"/>
              <a:gd name="connsiteY24" fmla="*/ 4858827 h 6858000"/>
              <a:gd name="connsiteX25" fmla="*/ 464529 w 6351909"/>
              <a:gd name="connsiteY25" fmla="*/ 4808488 h 6858000"/>
              <a:gd name="connsiteX26" fmla="*/ 455723 w 6351909"/>
              <a:gd name="connsiteY26" fmla="*/ 4375228 h 6858000"/>
              <a:gd name="connsiteX27" fmla="*/ 436876 w 6351909"/>
              <a:gd name="connsiteY27" fmla="*/ 4214165 h 6858000"/>
              <a:gd name="connsiteX28" fmla="*/ 438463 w 6351909"/>
              <a:gd name="connsiteY28" fmla="*/ 4076008 h 6858000"/>
              <a:gd name="connsiteX29" fmla="*/ 426480 w 6351909"/>
              <a:gd name="connsiteY29" fmla="*/ 4033999 h 6858000"/>
              <a:gd name="connsiteX30" fmla="*/ 426212 w 6351909"/>
              <a:gd name="connsiteY30" fmla="*/ 4013953 h 6858000"/>
              <a:gd name="connsiteX31" fmla="*/ 430400 w 6351909"/>
              <a:gd name="connsiteY31" fmla="*/ 3872886 h 6858000"/>
              <a:gd name="connsiteX32" fmla="*/ 451120 w 6351909"/>
              <a:gd name="connsiteY32" fmla="*/ 3738082 h 6858000"/>
              <a:gd name="connsiteX33" fmla="*/ 458277 w 6351909"/>
              <a:gd name="connsiteY33" fmla="*/ 3673397 h 6858000"/>
              <a:gd name="connsiteX34" fmla="*/ 457591 w 6351909"/>
              <a:gd name="connsiteY34" fmla="*/ 3637109 h 6858000"/>
              <a:gd name="connsiteX35" fmla="*/ 460945 w 6351909"/>
              <a:gd name="connsiteY35" fmla="*/ 3536883 h 6858000"/>
              <a:gd name="connsiteX36" fmla="*/ 481822 w 6351909"/>
              <a:gd name="connsiteY36" fmla="*/ 3295862 h 6858000"/>
              <a:gd name="connsiteX37" fmla="*/ 464799 w 6351909"/>
              <a:gd name="connsiteY37" fmla="*/ 3158586 h 6858000"/>
              <a:gd name="connsiteX38" fmla="*/ 426692 w 6351909"/>
              <a:gd name="connsiteY38" fmla="*/ 3072935 h 6858000"/>
              <a:gd name="connsiteX39" fmla="*/ 402507 w 6351909"/>
              <a:gd name="connsiteY39" fmla="*/ 2958185 h 6858000"/>
              <a:gd name="connsiteX40" fmla="*/ 360890 w 6351909"/>
              <a:gd name="connsiteY40" fmla="*/ 2843952 h 6858000"/>
              <a:gd name="connsiteX41" fmla="*/ 296839 w 6351909"/>
              <a:gd name="connsiteY41" fmla="*/ 2554718 h 6858000"/>
              <a:gd name="connsiteX42" fmla="*/ 268409 w 6351909"/>
              <a:gd name="connsiteY42" fmla="*/ 2447068 h 6858000"/>
              <a:gd name="connsiteX43" fmla="*/ 272374 w 6351909"/>
              <a:gd name="connsiteY43" fmla="*/ 2423438 h 6858000"/>
              <a:gd name="connsiteX44" fmla="*/ 241036 w 6351909"/>
              <a:gd name="connsiteY44" fmla="*/ 2261920 h 6858000"/>
              <a:gd name="connsiteX45" fmla="*/ 215808 w 6351909"/>
              <a:gd name="connsiteY45" fmla="*/ 2155135 h 6858000"/>
              <a:gd name="connsiteX46" fmla="*/ 213332 w 6351909"/>
              <a:gd name="connsiteY46" fmla="*/ 2118008 h 6858000"/>
              <a:gd name="connsiteX47" fmla="*/ 214299 w 6351909"/>
              <a:gd name="connsiteY47" fmla="*/ 2050531 h 6858000"/>
              <a:gd name="connsiteX48" fmla="*/ 120135 w 6351909"/>
              <a:gd name="connsiteY48" fmla="*/ 1732919 h 6858000"/>
              <a:gd name="connsiteX49" fmla="*/ 92309 w 6351909"/>
              <a:gd name="connsiteY49" fmla="*/ 1615777 h 6858000"/>
              <a:gd name="connsiteX50" fmla="*/ 73600 w 6351909"/>
              <a:gd name="connsiteY50" fmla="*/ 1563678 h 6858000"/>
              <a:gd name="connsiteX51" fmla="*/ 79272 w 6351909"/>
              <a:gd name="connsiteY51" fmla="*/ 1477995 h 6858000"/>
              <a:gd name="connsiteX52" fmla="*/ 73809 w 6351909"/>
              <a:gd name="connsiteY52" fmla="*/ 1307086 h 6858000"/>
              <a:gd name="connsiteX53" fmla="*/ 79530 w 6351909"/>
              <a:gd name="connsiteY53" fmla="*/ 1168288 h 6858000"/>
              <a:gd name="connsiteX54" fmla="*/ 593 w 6351909"/>
              <a:gd name="connsiteY54" fmla="*/ 716778 h 6858000"/>
              <a:gd name="connsiteX55" fmla="*/ 2656 w 6351909"/>
              <a:gd name="connsiteY55" fmla="*/ 657363 h 6858000"/>
              <a:gd name="connsiteX56" fmla="*/ 24903 w 6351909"/>
              <a:gd name="connsiteY56" fmla="*/ 393828 h 6858000"/>
              <a:gd name="connsiteX57" fmla="*/ 39727 w 6351909"/>
              <a:gd name="connsiteY57" fmla="*/ 236673 h 6858000"/>
              <a:gd name="connsiteX58" fmla="*/ 38795 w 6351909"/>
              <a:gd name="connsiteY58" fmla="*/ 144983 h 6858000"/>
              <a:gd name="connsiteX59" fmla="*/ 29330 w 6351909"/>
              <a:gd name="connsiteY59" fmla="*/ 33857 h 6858000"/>
              <a:gd name="connsiteX60" fmla="*/ 11360 w 6351909"/>
              <a:gd name="connsiteY60" fmla="*/ 0 h 6858000"/>
              <a:gd name="connsiteX0" fmla="*/ 11778 w 6352327"/>
              <a:gd name="connsiteY0" fmla="*/ 0 h 6858000"/>
              <a:gd name="connsiteX1" fmla="*/ 6352327 w 6352327"/>
              <a:gd name="connsiteY1" fmla="*/ 0 h 6858000"/>
              <a:gd name="connsiteX2" fmla="*/ 6352327 w 6352327"/>
              <a:gd name="connsiteY2" fmla="*/ 6858000 h 6858000"/>
              <a:gd name="connsiteX3" fmla="*/ 73615 w 6352327"/>
              <a:gd name="connsiteY3" fmla="*/ 6857735 h 6858000"/>
              <a:gd name="connsiteX4" fmla="*/ 109263 w 6352327"/>
              <a:gd name="connsiteY4" fmla="*/ 6776847 h 6858000"/>
              <a:gd name="connsiteX5" fmla="*/ 120466 w 6352327"/>
              <a:gd name="connsiteY5" fmla="*/ 6737706 h 6858000"/>
              <a:gd name="connsiteX6" fmla="*/ 137424 w 6352327"/>
              <a:gd name="connsiteY6" fmla="*/ 6686827 h 6858000"/>
              <a:gd name="connsiteX7" fmla="*/ 148703 w 6352327"/>
              <a:gd name="connsiteY7" fmla="*/ 6633777 h 6858000"/>
              <a:gd name="connsiteX8" fmla="*/ 219665 w 6352327"/>
              <a:gd name="connsiteY8" fmla="*/ 6492130 h 6858000"/>
              <a:gd name="connsiteX9" fmla="*/ 234947 w 6352327"/>
              <a:gd name="connsiteY9" fmla="*/ 6431610 h 6858000"/>
              <a:gd name="connsiteX10" fmla="*/ 253301 w 6352327"/>
              <a:gd name="connsiteY10" fmla="*/ 6294334 h 6858000"/>
              <a:gd name="connsiteX11" fmla="*/ 241391 w 6352327"/>
              <a:gd name="connsiteY11" fmla="*/ 6231403 h 6858000"/>
              <a:gd name="connsiteX12" fmla="*/ 234238 w 6352327"/>
              <a:gd name="connsiteY12" fmla="*/ 6202459 h 6858000"/>
              <a:gd name="connsiteX13" fmla="*/ 233067 w 6352327"/>
              <a:gd name="connsiteY13" fmla="*/ 6153037 h 6858000"/>
              <a:gd name="connsiteX14" fmla="*/ 240456 w 6352327"/>
              <a:gd name="connsiteY14" fmla="*/ 5905303 h 6858000"/>
              <a:gd name="connsiteX15" fmla="*/ 269641 w 6352327"/>
              <a:gd name="connsiteY15" fmla="*/ 5712857 h 6858000"/>
              <a:gd name="connsiteX16" fmla="*/ 336120 w 6352327"/>
              <a:gd name="connsiteY16" fmla="*/ 5449031 h 6858000"/>
              <a:gd name="connsiteX17" fmla="*/ 372051 w 6352327"/>
              <a:gd name="connsiteY17" fmla="*/ 5341916 h 6858000"/>
              <a:gd name="connsiteX18" fmla="*/ 409441 w 6352327"/>
              <a:gd name="connsiteY18" fmla="*/ 5264214 h 6858000"/>
              <a:gd name="connsiteX19" fmla="*/ 415441 w 6352327"/>
              <a:gd name="connsiteY19" fmla="*/ 5225268 h 6858000"/>
              <a:gd name="connsiteX20" fmla="*/ 423509 w 6352327"/>
              <a:gd name="connsiteY20" fmla="*/ 5159961 h 6858000"/>
              <a:gd name="connsiteX21" fmla="*/ 427026 w 6352327"/>
              <a:gd name="connsiteY21" fmla="*/ 5125185 h 6858000"/>
              <a:gd name="connsiteX22" fmla="*/ 441497 w 6352327"/>
              <a:gd name="connsiteY22" fmla="*/ 4993030 h 6858000"/>
              <a:gd name="connsiteX23" fmla="*/ 448228 w 6352327"/>
              <a:gd name="connsiteY23" fmla="*/ 4946844 h 6858000"/>
              <a:gd name="connsiteX24" fmla="*/ 459196 w 6352327"/>
              <a:gd name="connsiteY24" fmla="*/ 4858827 h 6858000"/>
              <a:gd name="connsiteX25" fmla="*/ 464947 w 6352327"/>
              <a:gd name="connsiteY25" fmla="*/ 4808488 h 6858000"/>
              <a:gd name="connsiteX26" fmla="*/ 456141 w 6352327"/>
              <a:gd name="connsiteY26" fmla="*/ 4375228 h 6858000"/>
              <a:gd name="connsiteX27" fmla="*/ 437294 w 6352327"/>
              <a:gd name="connsiteY27" fmla="*/ 4214165 h 6858000"/>
              <a:gd name="connsiteX28" fmla="*/ 438881 w 6352327"/>
              <a:gd name="connsiteY28" fmla="*/ 4076008 h 6858000"/>
              <a:gd name="connsiteX29" fmla="*/ 426898 w 6352327"/>
              <a:gd name="connsiteY29" fmla="*/ 4033999 h 6858000"/>
              <a:gd name="connsiteX30" fmla="*/ 426630 w 6352327"/>
              <a:gd name="connsiteY30" fmla="*/ 4013953 h 6858000"/>
              <a:gd name="connsiteX31" fmla="*/ 430818 w 6352327"/>
              <a:gd name="connsiteY31" fmla="*/ 3872886 h 6858000"/>
              <a:gd name="connsiteX32" fmla="*/ 451538 w 6352327"/>
              <a:gd name="connsiteY32" fmla="*/ 3738082 h 6858000"/>
              <a:gd name="connsiteX33" fmla="*/ 458695 w 6352327"/>
              <a:gd name="connsiteY33" fmla="*/ 3673397 h 6858000"/>
              <a:gd name="connsiteX34" fmla="*/ 458009 w 6352327"/>
              <a:gd name="connsiteY34" fmla="*/ 3637109 h 6858000"/>
              <a:gd name="connsiteX35" fmla="*/ 461363 w 6352327"/>
              <a:gd name="connsiteY35" fmla="*/ 3536883 h 6858000"/>
              <a:gd name="connsiteX36" fmla="*/ 482240 w 6352327"/>
              <a:gd name="connsiteY36" fmla="*/ 3295862 h 6858000"/>
              <a:gd name="connsiteX37" fmla="*/ 465217 w 6352327"/>
              <a:gd name="connsiteY37" fmla="*/ 3158586 h 6858000"/>
              <a:gd name="connsiteX38" fmla="*/ 427110 w 6352327"/>
              <a:gd name="connsiteY38" fmla="*/ 3072935 h 6858000"/>
              <a:gd name="connsiteX39" fmla="*/ 402925 w 6352327"/>
              <a:gd name="connsiteY39" fmla="*/ 2958185 h 6858000"/>
              <a:gd name="connsiteX40" fmla="*/ 361308 w 6352327"/>
              <a:gd name="connsiteY40" fmla="*/ 2843952 h 6858000"/>
              <a:gd name="connsiteX41" fmla="*/ 297257 w 6352327"/>
              <a:gd name="connsiteY41" fmla="*/ 2554718 h 6858000"/>
              <a:gd name="connsiteX42" fmla="*/ 268827 w 6352327"/>
              <a:gd name="connsiteY42" fmla="*/ 2447068 h 6858000"/>
              <a:gd name="connsiteX43" fmla="*/ 272792 w 6352327"/>
              <a:gd name="connsiteY43" fmla="*/ 2423438 h 6858000"/>
              <a:gd name="connsiteX44" fmla="*/ 241454 w 6352327"/>
              <a:gd name="connsiteY44" fmla="*/ 2261920 h 6858000"/>
              <a:gd name="connsiteX45" fmla="*/ 216226 w 6352327"/>
              <a:gd name="connsiteY45" fmla="*/ 2155135 h 6858000"/>
              <a:gd name="connsiteX46" fmla="*/ 213750 w 6352327"/>
              <a:gd name="connsiteY46" fmla="*/ 2118008 h 6858000"/>
              <a:gd name="connsiteX47" fmla="*/ 214717 w 6352327"/>
              <a:gd name="connsiteY47" fmla="*/ 2050531 h 6858000"/>
              <a:gd name="connsiteX48" fmla="*/ 120553 w 6352327"/>
              <a:gd name="connsiteY48" fmla="*/ 1732919 h 6858000"/>
              <a:gd name="connsiteX49" fmla="*/ 92727 w 6352327"/>
              <a:gd name="connsiteY49" fmla="*/ 1615777 h 6858000"/>
              <a:gd name="connsiteX50" fmla="*/ 74018 w 6352327"/>
              <a:gd name="connsiteY50" fmla="*/ 1563678 h 6858000"/>
              <a:gd name="connsiteX51" fmla="*/ 79690 w 6352327"/>
              <a:gd name="connsiteY51" fmla="*/ 1477995 h 6858000"/>
              <a:gd name="connsiteX52" fmla="*/ 74227 w 6352327"/>
              <a:gd name="connsiteY52" fmla="*/ 1307086 h 6858000"/>
              <a:gd name="connsiteX53" fmla="*/ 79948 w 6352327"/>
              <a:gd name="connsiteY53" fmla="*/ 1168288 h 6858000"/>
              <a:gd name="connsiteX54" fmla="*/ 1011 w 6352327"/>
              <a:gd name="connsiteY54" fmla="*/ 716778 h 6858000"/>
              <a:gd name="connsiteX55" fmla="*/ 3074 w 6352327"/>
              <a:gd name="connsiteY55" fmla="*/ 657363 h 6858000"/>
              <a:gd name="connsiteX56" fmla="*/ 25321 w 6352327"/>
              <a:gd name="connsiteY56" fmla="*/ 393828 h 6858000"/>
              <a:gd name="connsiteX57" fmla="*/ 40145 w 6352327"/>
              <a:gd name="connsiteY57" fmla="*/ 236673 h 6858000"/>
              <a:gd name="connsiteX58" fmla="*/ 39213 w 6352327"/>
              <a:gd name="connsiteY58" fmla="*/ 144983 h 6858000"/>
              <a:gd name="connsiteX59" fmla="*/ 29748 w 6352327"/>
              <a:gd name="connsiteY59" fmla="*/ 33857 h 6858000"/>
              <a:gd name="connsiteX60" fmla="*/ 11778 w 6352327"/>
              <a:gd name="connsiteY60"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8464 w 6351910"/>
              <a:gd name="connsiteY28" fmla="*/ 4076008 h 6858000"/>
              <a:gd name="connsiteX29" fmla="*/ 426481 w 6351910"/>
              <a:gd name="connsiteY29" fmla="*/ 4033999 h 6858000"/>
              <a:gd name="connsiteX30" fmla="*/ 426213 w 6351910"/>
              <a:gd name="connsiteY30" fmla="*/ 4013953 h 6858000"/>
              <a:gd name="connsiteX31" fmla="*/ 430401 w 6351910"/>
              <a:gd name="connsiteY31" fmla="*/ 3872886 h 6858000"/>
              <a:gd name="connsiteX32" fmla="*/ 451121 w 6351910"/>
              <a:gd name="connsiteY32" fmla="*/ 3738082 h 6858000"/>
              <a:gd name="connsiteX33" fmla="*/ 458278 w 6351910"/>
              <a:gd name="connsiteY33" fmla="*/ 3673397 h 6858000"/>
              <a:gd name="connsiteX34" fmla="*/ 457592 w 6351910"/>
              <a:gd name="connsiteY34" fmla="*/ 3637109 h 6858000"/>
              <a:gd name="connsiteX35" fmla="*/ 460946 w 6351910"/>
              <a:gd name="connsiteY35" fmla="*/ 3536883 h 6858000"/>
              <a:gd name="connsiteX36" fmla="*/ 481823 w 6351910"/>
              <a:gd name="connsiteY36" fmla="*/ 3295862 h 6858000"/>
              <a:gd name="connsiteX37" fmla="*/ 464800 w 6351910"/>
              <a:gd name="connsiteY37" fmla="*/ 3158586 h 6858000"/>
              <a:gd name="connsiteX38" fmla="*/ 426693 w 6351910"/>
              <a:gd name="connsiteY38" fmla="*/ 3072935 h 6858000"/>
              <a:gd name="connsiteX39" fmla="*/ 402508 w 6351910"/>
              <a:gd name="connsiteY39" fmla="*/ 2958185 h 6858000"/>
              <a:gd name="connsiteX40" fmla="*/ 360891 w 6351910"/>
              <a:gd name="connsiteY40" fmla="*/ 2843952 h 6858000"/>
              <a:gd name="connsiteX41" fmla="*/ 296840 w 6351910"/>
              <a:gd name="connsiteY41" fmla="*/ 2554718 h 6858000"/>
              <a:gd name="connsiteX42" fmla="*/ 268410 w 6351910"/>
              <a:gd name="connsiteY42" fmla="*/ 2447068 h 6858000"/>
              <a:gd name="connsiteX43" fmla="*/ 272375 w 6351910"/>
              <a:gd name="connsiteY43" fmla="*/ 2423438 h 6858000"/>
              <a:gd name="connsiteX44" fmla="*/ 241037 w 6351910"/>
              <a:gd name="connsiteY44" fmla="*/ 2261920 h 6858000"/>
              <a:gd name="connsiteX45" fmla="*/ 215809 w 6351910"/>
              <a:gd name="connsiteY45" fmla="*/ 2155135 h 6858000"/>
              <a:gd name="connsiteX46" fmla="*/ 213333 w 6351910"/>
              <a:gd name="connsiteY46" fmla="*/ 2118008 h 6858000"/>
              <a:gd name="connsiteX47" fmla="*/ 214300 w 6351910"/>
              <a:gd name="connsiteY47" fmla="*/ 2050531 h 6858000"/>
              <a:gd name="connsiteX48" fmla="*/ 120136 w 6351910"/>
              <a:gd name="connsiteY48" fmla="*/ 1732919 h 6858000"/>
              <a:gd name="connsiteX49" fmla="*/ 92310 w 6351910"/>
              <a:gd name="connsiteY49" fmla="*/ 1615777 h 6858000"/>
              <a:gd name="connsiteX50" fmla="*/ 73601 w 6351910"/>
              <a:gd name="connsiteY50" fmla="*/ 1563678 h 6858000"/>
              <a:gd name="connsiteX51" fmla="*/ 79273 w 6351910"/>
              <a:gd name="connsiteY51" fmla="*/ 1477995 h 6858000"/>
              <a:gd name="connsiteX52" fmla="*/ 73810 w 6351910"/>
              <a:gd name="connsiteY52" fmla="*/ 1307086 h 6858000"/>
              <a:gd name="connsiteX53" fmla="*/ 79531 w 6351910"/>
              <a:gd name="connsiteY53" fmla="*/ 1168288 h 6858000"/>
              <a:gd name="connsiteX54" fmla="*/ 594 w 6351910"/>
              <a:gd name="connsiteY54" fmla="*/ 716778 h 6858000"/>
              <a:gd name="connsiteX55" fmla="*/ 2657 w 6351910"/>
              <a:gd name="connsiteY55" fmla="*/ 657363 h 6858000"/>
              <a:gd name="connsiteX56" fmla="*/ 24904 w 6351910"/>
              <a:gd name="connsiteY56" fmla="*/ 393828 h 6858000"/>
              <a:gd name="connsiteX57" fmla="*/ 39728 w 6351910"/>
              <a:gd name="connsiteY57" fmla="*/ 236673 h 6858000"/>
              <a:gd name="connsiteX58" fmla="*/ 38796 w 6351910"/>
              <a:gd name="connsiteY58" fmla="*/ 144983 h 6858000"/>
              <a:gd name="connsiteX59" fmla="*/ 29331 w 6351910"/>
              <a:gd name="connsiteY59" fmla="*/ 33857 h 6858000"/>
              <a:gd name="connsiteX60" fmla="*/ 11361 w 6351910"/>
              <a:gd name="connsiteY60"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8464 w 6351910"/>
              <a:gd name="connsiteY28" fmla="*/ 4076008 h 6858000"/>
              <a:gd name="connsiteX29" fmla="*/ 426213 w 6351910"/>
              <a:gd name="connsiteY29" fmla="*/ 4013953 h 6858000"/>
              <a:gd name="connsiteX30" fmla="*/ 430401 w 6351910"/>
              <a:gd name="connsiteY30" fmla="*/ 3872886 h 6858000"/>
              <a:gd name="connsiteX31" fmla="*/ 451121 w 6351910"/>
              <a:gd name="connsiteY31" fmla="*/ 3738082 h 6858000"/>
              <a:gd name="connsiteX32" fmla="*/ 458278 w 6351910"/>
              <a:gd name="connsiteY32" fmla="*/ 3673397 h 6858000"/>
              <a:gd name="connsiteX33" fmla="*/ 457592 w 6351910"/>
              <a:gd name="connsiteY33" fmla="*/ 3637109 h 6858000"/>
              <a:gd name="connsiteX34" fmla="*/ 460946 w 6351910"/>
              <a:gd name="connsiteY34" fmla="*/ 3536883 h 6858000"/>
              <a:gd name="connsiteX35" fmla="*/ 481823 w 6351910"/>
              <a:gd name="connsiteY35" fmla="*/ 3295862 h 6858000"/>
              <a:gd name="connsiteX36" fmla="*/ 464800 w 6351910"/>
              <a:gd name="connsiteY36" fmla="*/ 3158586 h 6858000"/>
              <a:gd name="connsiteX37" fmla="*/ 426693 w 6351910"/>
              <a:gd name="connsiteY37" fmla="*/ 3072935 h 6858000"/>
              <a:gd name="connsiteX38" fmla="*/ 402508 w 6351910"/>
              <a:gd name="connsiteY38" fmla="*/ 2958185 h 6858000"/>
              <a:gd name="connsiteX39" fmla="*/ 360891 w 6351910"/>
              <a:gd name="connsiteY39" fmla="*/ 2843952 h 6858000"/>
              <a:gd name="connsiteX40" fmla="*/ 296840 w 6351910"/>
              <a:gd name="connsiteY40" fmla="*/ 2554718 h 6858000"/>
              <a:gd name="connsiteX41" fmla="*/ 268410 w 6351910"/>
              <a:gd name="connsiteY41" fmla="*/ 2447068 h 6858000"/>
              <a:gd name="connsiteX42" fmla="*/ 272375 w 6351910"/>
              <a:gd name="connsiteY42" fmla="*/ 2423438 h 6858000"/>
              <a:gd name="connsiteX43" fmla="*/ 241037 w 6351910"/>
              <a:gd name="connsiteY43" fmla="*/ 2261920 h 6858000"/>
              <a:gd name="connsiteX44" fmla="*/ 215809 w 6351910"/>
              <a:gd name="connsiteY44" fmla="*/ 2155135 h 6858000"/>
              <a:gd name="connsiteX45" fmla="*/ 213333 w 6351910"/>
              <a:gd name="connsiteY45" fmla="*/ 2118008 h 6858000"/>
              <a:gd name="connsiteX46" fmla="*/ 214300 w 6351910"/>
              <a:gd name="connsiteY46" fmla="*/ 2050531 h 6858000"/>
              <a:gd name="connsiteX47" fmla="*/ 120136 w 6351910"/>
              <a:gd name="connsiteY47" fmla="*/ 1732919 h 6858000"/>
              <a:gd name="connsiteX48" fmla="*/ 92310 w 6351910"/>
              <a:gd name="connsiteY48" fmla="*/ 1615777 h 6858000"/>
              <a:gd name="connsiteX49" fmla="*/ 73601 w 6351910"/>
              <a:gd name="connsiteY49" fmla="*/ 1563678 h 6858000"/>
              <a:gd name="connsiteX50" fmla="*/ 79273 w 6351910"/>
              <a:gd name="connsiteY50" fmla="*/ 1477995 h 6858000"/>
              <a:gd name="connsiteX51" fmla="*/ 73810 w 6351910"/>
              <a:gd name="connsiteY51" fmla="*/ 1307086 h 6858000"/>
              <a:gd name="connsiteX52" fmla="*/ 79531 w 6351910"/>
              <a:gd name="connsiteY52" fmla="*/ 1168288 h 6858000"/>
              <a:gd name="connsiteX53" fmla="*/ 594 w 6351910"/>
              <a:gd name="connsiteY53" fmla="*/ 716778 h 6858000"/>
              <a:gd name="connsiteX54" fmla="*/ 2657 w 6351910"/>
              <a:gd name="connsiteY54" fmla="*/ 657363 h 6858000"/>
              <a:gd name="connsiteX55" fmla="*/ 24904 w 6351910"/>
              <a:gd name="connsiteY55" fmla="*/ 393828 h 6858000"/>
              <a:gd name="connsiteX56" fmla="*/ 39728 w 6351910"/>
              <a:gd name="connsiteY56" fmla="*/ 236673 h 6858000"/>
              <a:gd name="connsiteX57" fmla="*/ 38796 w 6351910"/>
              <a:gd name="connsiteY57" fmla="*/ 144983 h 6858000"/>
              <a:gd name="connsiteX58" fmla="*/ 29331 w 6351910"/>
              <a:gd name="connsiteY58" fmla="*/ 33857 h 6858000"/>
              <a:gd name="connsiteX59" fmla="*/ 11361 w 6351910"/>
              <a:gd name="connsiteY59"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8464 w 6351910"/>
              <a:gd name="connsiteY28" fmla="*/ 4076008 h 6858000"/>
              <a:gd name="connsiteX29" fmla="*/ 430401 w 6351910"/>
              <a:gd name="connsiteY29" fmla="*/ 3872886 h 6858000"/>
              <a:gd name="connsiteX30" fmla="*/ 451121 w 6351910"/>
              <a:gd name="connsiteY30" fmla="*/ 3738082 h 6858000"/>
              <a:gd name="connsiteX31" fmla="*/ 458278 w 6351910"/>
              <a:gd name="connsiteY31" fmla="*/ 3673397 h 6858000"/>
              <a:gd name="connsiteX32" fmla="*/ 457592 w 6351910"/>
              <a:gd name="connsiteY32" fmla="*/ 3637109 h 6858000"/>
              <a:gd name="connsiteX33" fmla="*/ 460946 w 6351910"/>
              <a:gd name="connsiteY33" fmla="*/ 3536883 h 6858000"/>
              <a:gd name="connsiteX34" fmla="*/ 481823 w 6351910"/>
              <a:gd name="connsiteY34" fmla="*/ 3295862 h 6858000"/>
              <a:gd name="connsiteX35" fmla="*/ 464800 w 6351910"/>
              <a:gd name="connsiteY35" fmla="*/ 3158586 h 6858000"/>
              <a:gd name="connsiteX36" fmla="*/ 426693 w 6351910"/>
              <a:gd name="connsiteY36" fmla="*/ 3072935 h 6858000"/>
              <a:gd name="connsiteX37" fmla="*/ 402508 w 6351910"/>
              <a:gd name="connsiteY37" fmla="*/ 2958185 h 6858000"/>
              <a:gd name="connsiteX38" fmla="*/ 360891 w 6351910"/>
              <a:gd name="connsiteY38" fmla="*/ 2843952 h 6858000"/>
              <a:gd name="connsiteX39" fmla="*/ 296840 w 6351910"/>
              <a:gd name="connsiteY39" fmla="*/ 2554718 h 6858000"/>
              <a:gd name="connsiteX40" fmla="*/ 268410 w 6351910"/>
              <a:gd name="connsiteY40" fmla="*/ 2447068 h 6858000"/>
              <a:gd name="connsiteX41" fmla="*/ 272375 w 6351910"/>
              <a:gd name="connsiteY41" fmla="*/ 2423438 h 6858000"/>
              <a:gd name="connsiteX42" fmla="*/ 241037 w 6351910"/>
              <a:gd name="connsiteY42" fmla="*/ 2261920 h 6858000"/>
              <a:gd name="connsiteX43" fmla="*/ 215809 w 6351910"/>
              <a:gd name="connsiteY43" fmla="*/ 2155135 h 6858000"/>
              <a:gd name="connsiteX44" fmla="*/ 213333 w 6351910"/>
              <a:gd name="connsiteY44" fmla="*/ 2118008 h 6858000"/>
              <a:gd name="connsiteX45" fmla="*/ 214300 w 6351910"/>
              <a:gd name="connsiteY45" fmla="*/ 2050531 h 6858000"/>
              <a:gd name="connsiteX46" fmla="*/ 120136 w 6351910"/>
              <a:gd name="connsiteY46" fmla="*/ 1732919 h 6858000"/>
              <a:gd name="connsiteX47" fmla="*/ 92310 w 6351910"/>
              <a:gd name="connsiteY47" fmla="*/ 1615777 h 6858000"/>
              <a:gd name="connsiteX48" fmla="*/ 73601 w 6351910"/>
              <a:gd name="connsiteY48" fmla="*/ 1563678 h 6858000"/>
              <a:gd name="connsiteX49" fmla="*/ 79273 w 6351910"/>
              <a:gd name="connsiteY49" fmla="*/ 1477995 h 6858000"/>
              <a:gd name="connsiteX50" fmla="*/ 73810 w 6351910"/>
              <a:gd name="connsiteY50" fmla="*/ 1307086 h 6858000"/>
              <a:gd name="connsiteX51" fmla="*/ 79531 w 6351910"/>
              <a:gd name="connsiteY51" fmla="*/ 1168288 h 6858000"/>
              <a:gd name="connsiteX52" fmla="*/ 594 w 6351910"/>
              <a:gd name="connsiteY52" fmla="*/ 716778 h 6858000"/>
              <a:gd name="connsiteX53" fmla="*/ 2657 w 6351910"/>
              <a:gd name="connsiteY53" fmla="*/ 657363 h 6858000"/>
              <a:gd name="connsiteX54" fmla="*/ 24904 w 6351910"/>
              <a:gd name="connsiteY54" fmla="*/ 393828 h 6858000"/>
              <a:gd name="connsiteX55" fmla="*/ 39728 w 6351910"/>
              <a:gd name="connsiteY55" fmla="*/ 236673 h 6858000"/>
              <a:gd name="connsiteX56" fmla="*/ 38796 w 6351910"/>
              <a:gd name="connsiteY56" fmla="*/ 144983 h 6858000"/>
              <a:gd name="connsiteX57" fmla="*/ 29331 w 6351910"/>
              <a:gd name="connsiteY57" fmla="*/ 33857 h 6858000"/>
              <a:gd name="connsiteX58" fmla="*/ 11361 w 6351910"/>
              <a:gd name="connsiteY58"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0401 w 6351910"/>
              <a:gd name="connsiteY28" fmla="*/ 3872886 h 6858000"/>
              <a:gd name="connsiteX29" fmla="*/ 451121 w 6351910"/>
              <a:gd name="connsiteY29" fmla="*/ 3738082 h 6858000"/>
              <a:gd name="connsiteX30" fmla="*/ 458278 w 6351910"/>
              <a:gd name="connsiteY30" fmla="*/ 3673397 h 6858000"/>
              <a:gd name="connsiteX31" fmla="*/ 457592 w 6351910"/>
              <a:gd name="connsiteY31" fmla="*/ 3637109 h 6858000"/>
              <a:gd name="connsiteX32" fmla="*/ 460946 w 6351910"/>
              <a:gd name="connsiteY32" fmla="*/ 3536883 h 6858000"/>
              <a:gd name="connsiteX33" fmla="*/ 481823 w 6351910"/>
              <a:gd name="connsiteY33" fmla="*/ 3295862 h 6858000"/>
              <a:gd name="connsiteX34" fmla="*/ 464800 w 6351910"/>
              <a:gd name="connsiteY34" fmla="*/ 3158586 h 6858000"/>
              <a:gd name="connsiteX35" fmla="*/ 426693 w 6351910"/>
              <a:gd name="connsiteY35" fmla="*/ 3072935 h 6858000"/>
              <a:gd name="connsiteX36" fmla="*/ 402508 w 6351910"/>
              <a:gd name="connsiteY36" fmla="*/ 2958185 h 6858000"/>
              <a:gd name="connsiteX37" fmla="*/ 360891 w 6351910"/>
              <a:gd name="connsiteY37" fmla="*/ 2843952 h 6858000"/>
              <a:gd name="connsiteX38" fmla="*/ 296840 w 6351910"/>
              <a:gd name="connsiteY38" fmla="*/ 2554718 h 6858000"/>
              <a:gd name="connsiteX39" fmla="*/ 268410 w 6351910"/>
              <a:gd name="connsiteY39" fmla="*/ 2447068 h 6858000"/>
              <a:gd name="connsiteX40" fmla="*/ 272375 w 6351910"/>
              <a:gd name="connsiteY40" fmla="*/ 2423438 h 6858000"/>
              <a:gd name="connsiteX41" fmla="*/ 241037 w 6351910"/>
              <a:gd name="connsiteY41" fmla="*/ 2261920 h 6858000"/>
              <a:gd name="connsiteX42" fmla="*/ 215809 w 6351910"/>
              <a:gd name="connsiteY42" fmla="*/ 2155135 h 6858000"/>
              <a:gd name="connsiteX43" fmla="*/ 213333 w 6351910"/>
              <a:gd name="connsiteY43" fmla="*/ 2118008 h 6858000"/>
              <a:gd name="connsiteX44" fmla="*/ 214300 w 6351910"/>
              <a:gd name="connsiteY44" fmla="*/ 2050531 h 6858000"/>
              <a:gd name="connsiteX45" fmla="*/ 120136 w 6351910"/>
              <a:gd name="connsiteY45" fmla="*/ 1732919 h 6858000"/>
              <a:gd name="connsiteX46" fmla="*/ 92310 w 6351910"/>
              <a:gd name="connsiteY46" fmla="*/ 1615777 h 6858000"/>
              <a:gd name="connsiteX47" fmla="*/ 73601 w 6351910"/>
              <a:gd name="connsiteY47" fmla="*/ 1563678 h 6858000"/>
              <a:gd name="connsiteX48" fmla="*/ 79273 w 6351910"/>
              <a:gd name="connsiteY48" fmla="*/ 1477995 h 6858000"/>
              <a:gd name="connsiteX49" fmla="*/ 73810 w 6351910"/>
              <a:gd name="connsiteY49" fmla="*/ 1307086 h 6858000"/>
              <a:gd name="connsiteX50" fmla="*/ 79531 w 6351910"/>
              <a:gd name="connsiteY50" fmla="*/ 1168288 h 6858000"/>
              <a:gd name="connsiteX51" fmla="*/ 594 w 6351910"/>
              <a:gd name="connsiteY51" fmla="*/ 716778 h 6858000"/>
              <a:gd name="connsiteX52" fmla="*/ 2657 w 6351910"/>
              <a:gd name="connsiteY52" fmla="*/ 657363 h 6858000"/>
              <a:gd name="connsiteX53" fmla="*/ 24904 w 6351910"/>
              <a:gd name="connsiteY53" fmla="*/ 393828 h 6858000"/>
              <a:gd name="connsiteX54" fmla="*/ 39728 w 6351910"/>
              <a:gd name="connsiteY54" fmla="*/ 236673 h 6858000"/>
              <a:gd name="connsiteX55" fmla="*/ 38796 w 6351910"/>
              <a:gd name="connsiteY55" fmla="*/ 144983 h 6858000"/>
              <a:gd name="connsiteX56" fmla="*/ 29331 w 6351910"/>
              <a:gd name="connsiteY56" fmla="*/ 33857 h 6858000"/>
              <a:gd name="connsiteX57" fmla="*/ 11361 w 6351910"/>
              <a:gd name="connsiteY57"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0401 w 6351910"/>
              <a:gd name="connsiteY28" fmla="*/ 3872886 h 6858000"/>
              <a:gd name="connsiteX29" fmla="*/ 451121 w 6351910"/>
              <a:gd name="connsiteY29" fmla="*/ 3738082 h 6858000"/>
              <a:gd name="connsiteX30" fmla="*/ 458278 w 6351910"/>
              <a:gd name="connsiteY30" fmla="*/ 3673397 h 6858000"/>
              <a:gd name="connsiteX31" fmla="*/ 457592 w 6351910"/>
              <a:gd name="connsiteY31" fmla="*/ 3637109 h 6858000"/>
              <a:gd name="connsiteX32" fmla="*/ 460946 w 6351910"/>
              <a:gd name="connsiteY32" fmla="*/ 3536883 h 6858000"/>
              <a:gd name="connsiteX33" fmla="*/ 481823 w 6351910"/>
              <a:gd name="connsiteY33" fmla="*/ 3295862 h 6858000"/>
              <a:gd name="connsiteX34" fmla="*/ 464800 w 6351910"/>
              <a:gd name="connsiteY34" fmla="*/ 3158586 h 6858000"/>
              <a:gd name="connsiteX35" fmla="*/ 426693 w 6351910"/>
              <a:gd name="connsiteY35" fmla="*/ 3072935 h 6858000"/>
              <a:gd name="connsiteX36" fmla="*/ 402508 w 6351910"/>
              <a:gd name="connsiteY36" fmla="*/ 2958185 h 6858000"/>
              <a:gd name="connsiteX37" fmla="*/ 360891 w 6351910"/>
              <a:gd name="connsiteY37" fmla="*/ 2843952 h 6858000"/>
              <a:gd name="connsiteX38" fmla="*/ 296840 w 6351910"/>
              <a:gd name="connsiteY38" fmla="*/ 2554718 h 6858000"/>
              <a:gd name="connsiteX39" fmla="*/ 268410 w 6351910"/>
              <a:gd name="connsiteY39" fmla="*/ 2447068 h 6858000"/>
              <a:gd name="connsiteX40" fmla="*/ 272375 w 6351910"/>
              <a:gd name="connsiteY40" fmla="*/ 2423438 h 6858000"/>
              <a:gd name="connsiteX41" fmla="*/ 241037 w 6351910"/>
              <a:gd name="connsiteY41" fmla="*/ 2261920 h 6858000"/>
              <a:gd name="connsiteX42" fmla="*/ 215809 w 6351910"/>
              <a:gd name="connsiteY42" fmla="*/ 2155135 h 6858000"/>
              <a:gd name="connsiteX43" fmla="*/ 213333 w 6351910"/>
              <a:gd name="connsiteY43" fmla="*/ 2118008 h 6858000"/>
              <a:gd name="connsiteX44" fmla="*/ 214300 w 6351910"/>
              <a:gd name="connsiteY44" fmla="*/ 2050531 h 6858000"/>
              <a:gd name="connsiteX45" fmla="*/ 120136 w 6351910"/>
              <a:gd name="connsiteY45" fmla="*/ 1732919 h 6858000"/>
              <a:gd name="connsiteX46" fmla="*/ 92310 w 6351910"/>
              <a:gd name="connsiteY46" fmla="*/ 1615777 h 6858000"/>
              <a:gd name="connsiteX47" fmla="*/ 73601 w 6351910"/>
              <a:gd name="connsiteY47" fmla="*/ 1563678 h 6858000"/>
              <a:gd name="connsiteX48" fmla="*/ 79273 w 6351910"/>
              <a:gd name="connsiteY48" fmla="*/ 1477995 h 6858000"/>
              <a:gd name="connsiteX49" fmla="*/ 73810 w 6351910"/>
              <a:gd name="connsiteY49" fmla="*/ 1307086 h 6858000"/>
              <a:gd name="connsiteX50" fmla="*/ 79531 w 6351910"/>
              <a:gd name="connsiteY50" fmla="*/ 1168288 h 6858000"/>
              <a:gd name="connsiteX51" fmla="*/ 594 w 6351910"/>
              <a:gd name="connsiteY51" fmla="*/ 716778 h 6858000"/>
              <a:gd name="connsiteX52" fmla="*/ 2657 w 6351910"/>
              <a:gd name="connsiteY52" fmla="*/ 657363 h 6858000"/>
              <a:gd name="connsiteX53" fmla="*/ 24904 w 6351910"/>
              <a:gd name="connsiteY53" fmla="*/ 393828 h 6858000"/>
              <a:gd name="connsiteX54" fmla="*/ 39728 w 6351910"/>
              <a:gd name="connsiteY54" fmla="*/ 236673 h 6858000"/>
              <a:gd name="connsiteX55" fmla="*/ 38796 w 6351910"/>
              <a:gd name="connsiteY55" fmla="*/ 144983 h 6858000"/>
              <a:gd name="connsiteX56" fmla="*/ 29331 w 6351910"/>
              <a:gd name="connsiteY56" fmla="*/ 33857 h 6858000"/>
              <a:gd name="connsiteX57" fmla="*/ 11361 w 6351910"/>
              <a:gd name="connsiteY57"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0401 w 6351910"/>
              <a:gd name="connsiteY28" fmla="*/ 3872886 h 6858000"/>
              <a:gd name="connsiteX29" fmla="*/ 451121 w 6351910"/>
              <a:gd name="connsiteY29" fmla="*/ 3738082 h 6858000"/>
              <a:gd name="connsiteX30" fmla="*/ 458278 w 6351910"/>
              <a:gd name="connsiteY30" fmla="*/ 3673397 h 6858000"/>
              <a:gd name="connsiteX31" fmla="*/ 457592 w 6351910"/>
              <a:gd name="connsiteY31" fmla="*/ 3637109 h 6858000"/>
              <a:gd name="connsiteX32" fmla="*/ 460946 w 6351910"/>
              <a:gd name="connsiteY32" fmla="*/ 3536883 h 6858000"/>
              <a:gd name="connsiteX33" fmla="*/ 481823 w 6351910"/>
              <a:gd name="connsiteY33" fmla="*/ 3295862 h 6858000"/>
              <a:gd name="connsiteX34" fmla="*/ 464800 w 6351910"/>
              <a:gd name="connsiteY34" fmla="*/ 3158586 h 6858000"/>
              <a:gd name="connsiteX35" fmla="*/ 426693 w 6351910"/>
              <a:gd name="connsiteY35" fmla="*/ 3072935 h 6858000"/>
              <a:gd name="connsiteX36" fmla="*/ 402508 w 6351910"/>
              <a:gd name="connsiteY36" fmla="*/ 2958185 h 6858000"/>
              <a:gd name="connsiteX37" fmla="*/ 360891 w 6351910"/>
              <a:gd name="connsiteY37" fmla="*/ 2843952 h 6858000"/>
              <a:gd name="connsiteX38" fmla="*/ 296840 w 6351910"/>
              <a:gd name="connsiteY38" fmla="*/ 2554718 h 6858000"/>
              <a:gd name="connsiteX39" fmla="*/ 268410 w 6351910"/>
              <a:gd name="connsiteY39" fmla="*/ 2447068 h 6858000"/>
              <a:gd name="connsiteX40" fmla="*/ 272375 w 6351910"/>
              <a:gd name="connsiteY40" fmla="*/ 2423438 h 6858000"/>
              <a:gd name="connsiteX41" fmla="*/ 241037 w 6351910"/>
              <a:gd name="connsiteY41" fmla="*/ 2261920 h 6858000"/>
              <a:gd name="connsiteX42" fmla="*/ 215809 w 6351910"/>
              <a:gd name="connsiteY42" fmla="*/ 2155135 h 6858000"/>
              <a:gd name="connsiteX43" fmla="*/ 213333 w 6351910"/>
              <a:gd name="connsiteY43" fmla="*/ 2118008 h 6858000"/>
              <a:gd name="connsiteX44" fmla="*/ 214300 w 6351910"/>
              <a:gd name="connsiteY44" fmla="*/ 2050531 h 6858000"/>
              <a:gd name="connsiteX45" fmla="*/ 120136 w 6351910"/>
              <a:gd name="connsiteY45" fmla="*/ 1732919 h 6858000"/>
              <a:gd name="connsiteX46" fmla="*/ 92310 w 6351910"/>
              <a:gd name="connsiteY46" fmla="*/ 1615777 h 6858000"/>
              <a:gd name="connsiteX47" fmla="*/ 73601 w 6351910"/>
              <a:gd name="connsiteY47" fmla="*/ 1563678 h 6858000"/>
              <a:gd name="connsiteX48" fmla="*/ 79273 w 6351910"/>
              <a:gd name="connsiteY48" fmla="*/ 1477995 h 6858000"/>
              <a:gd name="connsiteX49" fmla="*/ 73810 w 6351910"/>
              <a:gd name="connsiteY49" fmla="*/ 1307086 h 6858000"/>
              <a:gd name="connsiteX50" fmla="*/ 79531 w 6351910"/>
              <a:gd name="connsiteY50" fmla="*/ 1168288 h 6858000"/>
              <a:gd name="connsiteX51" fmla="*/ 594 w 6351910"/>
              <a:gd name="connsiteY51" fmla="*/ 716778 h 6858000"/>
              <a:gd name="connsiteX52" fmla="*/ 2657 w 6351910"/>
              <a:gd name="connsiteY52" fmla="*/ 657363 h 6858000"/>
              <a:gd name="connsiteX53" fmla="*/ 24904 w 6351910"/>
              <a:gd name="connsiteY53" fmla="*/ 393828 h 6858000"/>
              <a:gd name="connsiteX54" fmla="*/ 39728 w 6351910"/>
              <a:gd name="connsiteY54" fmla="*/ 236673 h 6858000"/>
              <a:gd name="connsiteX55" fmla="*/ 38796 w 6351910"/>
              <a:gd name="connsiteY55" fmla="*/ 144983 h 6858000"/>
              <a:gd name="connsiteX56" fmla="*/ 29331 w 6351910"/>
              <a:gd name="connsiteY56" fmla="*/ 33857 h 6858000"/>
              <a:gd name="connsiteX57" fmla="*/ 11361 w 6351910"/>
              <a:gd name="connsiteY57"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269224 w 6351910"/>
              <a:gd name="connsiteY15" fmla="*/ 5712857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0401 w 6351910"/>
              <a:gd name="connsiteY28" fmla="*/ 3872886 h 6858000"/>
              <a:gd name="connsiteX29" fmla="*/ 451121 w 6351910"/>
              <a:gd name="connsiteY29" fmla="*/ 3738082 h 6858000"/>
              <a:gd name="connsiteX30" fmla="*/ 458278 w 6351910"/>
              <a:gd name="connsiteY30" fmla="*/ 3673397 h 6858000"/>
              <a:gd name="connsiteX31" fmla="*/ 457592 w 6351910"/>
              <a:gd name="connsiteY31" fmla="*/ 3637109 h 6858000"/>
              <a:gd name="connsiteX32" fmla="*/ 460946 w 6351910"/>
              <a:gd name="connsiteY32" fmla="*/ 3536883 h 6858000"/>
              <a:gd name="connsiteX33" fmla="*/ 481823 w 6351910"/>
              <a:gd name="connsiteY33" fmla="*/ 3295862 h 6858000"/>
              <a:gd name="connsiteX34" fmla="*/ 464800 w 6351910"/>
              <a:gd name="connsiteY34" fmla="*/ 3158586 h 6858000"/>
              <a:gd name="connsiteX35" fmla="*/ 426693 w 6351910"/>
              <a:gd name="connsiteY35" fmla="*/ 3072935 h 6858000"/>
              <a:gd name="connsiteX36" fmla="*/ 402508 w 6351910"/>
              <a:gd name="connsiteY36" fmla="*/ 2958185 h 6858000"/>
              <a:gd name="connsiteX37" fmla="*/ 360891 w 6351910"/>
              <a:gd name="connsiteY37" fmla="*/ 2843952 h 6858000"/>
              <a:gd name="connsiteX38" fmla="*/ 296840 w 6351910"/>
              <a:gd name="connsiteY38" fmla="*/ 2554718 h 6858000"/>
              <a:gd name="connsiteX39" fmla="*/ 268410 w 6351910"/>
              <a:gd name="connsiteY39" fmla="*/ 2447068 h 6858000"/>
              <a:gd name="connsiteX40" fmla="*/ 272375 w 6351910"/>
              <a:gd name="connsiteY40" fmla="*/ 2423438 h 6858000"/>
              <a:gd name="connsiteX41" fmla="*/ 241037 w 6351910"/>
              <a:gd name="connsiteY41" fmla="*/ 2261920 h 6858000"/>
              <a:gd name="connsiteX42" fmla="*/ 215809 w 6351910"/>
              <a:gd name="connsiteY42" fmla="*/ 2155135 h 6858000"/>
              <a:gd name="connsiteX43" fmla="*/ 213333 w 6351910"/>
              <a:gd name="connsiteY43" fmla="*/ 2118008 h 6858000"/>
              <a:gd name="connsiteX44" fmla="*/ 214300 w 6351910"/>
              <a:gd name="connsiteY44" fmla="*/ 2050531 h 6858000"/>
              <a:gd name="connsiteX45" fmla="*/ 120136 w 6351910"/>
              <a:gd name="connsiteY45" fmla="*/ 1732919 h 6858000"/>
              <a:gd name="connsiteX46" fmla="*/ 92310 w 6351910"/>
              <a:gd name="connsiteY46" fmla="*/ 1615777 h 6858000"/>
              <a:gd name="connsiteX47" fmla="*/ 73601 w 6351910"/>
              <a:gd name="connsiteY47" fmla="*/ 1563678 h 6858000"/>
              <a:gd name="connsiteX48" fmla="*/ 79273 w 6351910"/>
              <a:gd name="connsiteY48" fmla="*/ 1477995 h 6858000"/>
              <a:gd name="connsiteX49" fmla="*/ 73810 w 6351910"/>
              <a:gd name="connsiteY49" fmla="*/ 1307086 h 6858000"/>
              <a:gd name="connsiteX50" fmla="*/ 79531 w 6351910"/>
              <a:gd name="connsiteY50" fmla="*/ 1168288 h 6858000"/>
              <a:gd name="connsiteX51" fmla="*/ 594 w 6351910"/>
              <a:gd name="connsiteY51" fmla="*/ 716778 h 6858000"/>
              <a:gd name="connsiteX52" fmla="*/ 2657 w 6351910"/>
              <a:gd name="connsiteY52" fmla="*/ 657363 h 6858000"/>
              <a:gd name="connsiteX53" fmla="*/ 24904 w 6351910"/>
              <a:gd name="connsiteY53" fmla="*/ 393828 h 6858000"/>
              <a:gd name="connsiteX54" fmla="*/ 39728 w 6351910"/>
              <a:gd name="connsiteY54" fmla="*/ 236673 h 6858000"/>
              <a:gd name="connsiteX55" fmla="*/ 38796 w 6351910"/>
              <a:gd name="connsiteY55" fmla="*/ 144983 h 6858000"/>
              <a:gd name="connsiteX56" fmla="*/ 29331 w 6351910"/>
              <a:gd name="connsiteY56" fmla="*/ 33857 h 6858000"/>
              <a:gd name="connsiteX57" fmla="*/ 11361 w 6351910"/>
              <a:gd name="connsiteY57"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335703 w 6351910"/>
              <a:gd name="connsiteY15" fmla="*/ 5449031 h 6858000"/>
              <a:gd name="connsiteX16" fmla="*/ 371634 w 6351910"/>
              <a:gd name="connsiteY16" fmla="*/ 5341916 h 6858000"/>
              <a:gd name="connsiteX17" fmla="*/ 409024 w 6351910"/>
              <a:gd name="connsiteY17" fmla="*/ 5264214 h 6858000"/>
              <a:gd name="connsiteX18" fmla="*/ 415024 w 6351910"/>
              <a:gd name="connsiteY18" fmla="*/ 5225268 h 6858000"/>
              <a:gd name="connsiteX19" fmla="*/ 423092 w 6351910"/>
              <a:gd name="connsiteY19" fmla="*/ 5159961 h 6858000"/>
              <a:gd name="connsiteX20" fmla="*/ 426609 w 6351910"/>
              <a:gd name="connsiteY20" fmla="*/ 5125185 h 6858000"/>
              <a:gd name="connsiteX21" fmla="*/ 441080 w 6351910"/>
              <a:gd name="connsiteY21" fmla="*/ 4993030 h 6858000"/>
              <a:gd name="connsiteX22" fmla="*/ 447811 w 6351910"/>
              <a:gd name="connsiteY22" fmla="*/ 4946844 h 6858000"/>
              <a:gd name="connsiteX23" fmla="*/ 458779 w 6351910"/>
              <a:gd name="connsiteY23" fmla="*/ 4858827 h 6858000"/>
              <a:gd name="connsiteX24" fmla="*/ 464530 w 6351910"/>
              <a:gd name="connsiteY24" fmla="*/ 4808488 h 6858000"/>
              <a:gd name="connsiteX25" fmla="*/ 455724 w 6351910"/>
              <a:gd name="connsiteY25" fmla="*/ 4375228 h 6858000"/>
              <a:gd name="connsiteX26" fmla="*/ 436877 w 6351910"/>
              <a:gd name="connsiteY26" fmla="*/ 4214165 h 6858000"/>
              <a:gd name="connsiteX27" fmla="*/ 430401 w 6351910"/>
              <a:gd name="connsiteY27" fmla="*/ 3872886 h 6858000"/>
              <a:gd name="connsiteX28" fmla="*/ 451121 w 6351910"/>
              <a:gd name="connsiteY28" fmla="*/ 3738082 h 6858000"/>
              <a:gd name="connsiteX29" fmla="*/ 458278 w 6351910"/>
              <a:gd name="connsiteY29" fmla="*/ 3673397 h 6858000"/>
              <a:gd name="connsiteX30" fmla="*/ 457592 w 6351910"/>
              <a:gd name="connsiteY30" fmla="*/ 3637109 h 6858000"/>
              <a:gd name="connsiteX31" fmla="*/ 460946 w 6351910"/>
              <a:gd name="connsiteY31" fmla="*/ 3536883 h 6858000"/>
              <a:gd name="connsiteX32" fmla="*/ 481823 w 6351910"/>
              <a:gd name="connsiteY32" fmla="*/ 3295862 h 6858000"/>
              <a:gd name="connsiteX33" fmla="*/ 464800 w 6351910"/>
              <a:gd name="connsiteY33" fmla="*/ 3158586 h 6858000"/>
              <a:gd name="connsiteX34" fmla="*/ 426693 w 6351910"/>
              <a:gd name="connsiteY34" fmla="*/ 3072935 h 6858000"/>
              <a:gd name="connsiteX35" fmla="*/ 402508 w 6351910"/>
              <a:gd name="connsiteY35" fmla="*/ 2958185 h 6858000"/>
              <a:gd name="connsiteX36" fmla="*/ 360891 w 6351910"/>
              <a:gd name="connsiteY36" fmla="*/ 2843952 h 6858000"/>
              <a:gd name="connsiteX37" fmla="*/ 296840 w 6351910"/>
              <a:gd name="connsiteY37" fmla="*/ 2554718 h 6858000"/>
              <a:gd name="connsiteX38" fmla="*/ 268410 w 6351910"/>
              <a:gd name="connsiteY38" fmla="*/ 2447068 h 6858000"/>
              <a:gd name="connsiteX39" fmla="*/ 272375 w 6351910"/>
              <a:gd name="connsiteY39" fmla="*/ 2423438 h 6858000"/>
              <a:gd name="connsiteX40" fmla="*/ 241037 w 6351910"/>
              <a:gd name="connsiteY40" fmla="*/ 2261920 h 6858000"/>
              <a:gd name="connsiteX41" fmla="*/ 215809 w 6351910"/>
              <a:gd name="connsiteY41" fmla="*/ 2155135 h 6858000"/>
              <a:gd name="connsiteX42" fmla="*/ 213333 w 6351910"/>
              <a:gd name="connsiteY42" fmla="*/ 2118008 h 6858000"/>
              <a:gd name="connsiteX43" fmla="*/ 214300 w 6351910"/>
              <a:gd name="connsiteY43" fmla="*/ 2050531 h 6858000"/>
              <a:gd name="connsiteX44" fmla="*/ 120136 w 6351910"/>
              <a:gd name="connsiteY44" fmla="*/ 1732919 h 6858000"/>
              <a:gd name="connsiteX45" fmla="*/ 92310 w 6351910"/>
              <a:gd name="connsiteY45" fmla="*/ 1615777 h 6858000"/>
              <a:gd name="connsiteX46" fmla="*/ 73601 w 6351910"/>
              <a:gd name="connsiteY46" fmla="*/ 1563678 h 6858000"/>
              <a:gd name="connsiteX47" fmla="*/ 79273 w 6351910"/>
              <a:gd name="connsiteY47" fmla="*/ 1477995 h 6858000"/>
              <a:gd name="connsiteX48" fmla="*/ 73810 w 6351910"/>
              <a:gd name="connsiteY48" fmla="*/ 1307086 h 6858000"/>
              <a:gd name="connsiteX49" fmla="*/ 79531 w 6351910"/>
              <a:gd name="connsiteY49" fmla="*/ 1168288 h 6858000"/>
              <a:gd name="connsiteX50" fmla="*/ 594 w 6351910"/>
              <a:gd name="connsiteY50" fmla="*/ 716778 h 6858000"/>
              <a:gd name="connsiteX51" fmla="*/ 2657 w 6351910"/>
              <a:gd name="connsiteY51" fmla="*/ 657363 h 6858000"/>
              <a:gd name="connsiteX52" fmla="*/ 24904 w 6351910"/>
              <a:gd name="connsiteY52" fmla="*/ 393828 h 6858000"/>
              <a:gd name="connsiteX53" fmla="*/ 39728 w 6351910"/>
              <a:gd name="connsiteY53" fmla="*/ 236673 h 6858000"/>
              <a:gd name="connsiteX54" fmla="*/ 38796 w 6351910"/>
              <a:gd name="connsiteY54" fmla="*/ 144983 h 6858000"/>
              <a:gd name="connsiteX55" fmla="*/ 29331 w 6351910"/>
              <a:gd name="connsiteY55" fmla="*/ 33857 h 6858000"/>
              <a:gd name="connsiteX56" fmla="*/ 11361 w 6351910"/>
              <a:gd name="connsiteY56"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335703 w 6351910"/>
              <a:gd name="connsiteY15" fmla="*/ 5449031 h 6858000"/>
              <a:gd name="connsiteX16" fmla="*/ 371634 w 6351910"/>
              <a:gd name="connsiteY16" fmla="*/ 5341916 h 6858000"/>
              <a:gd name="connsiteX17" fmla="*/ 409024 w 6351910"/>
              <a:gd name="connsiteY17" fmla="*/ 5264214 h 6858000"/>
              <a:gd name="connsiteX18" fmla="*/ 415024 w 6351910"/>
              <a:gd name="connsiteY18" fmla="*/ 5225268 h 6858000"/>
              <a:gd name="connsiteX19" fmla="*/ 423092 w 6351910"/>
              <a:gd name="connsiteY19" fmla="*/ 5159961 h 6858000"/>
              <a:gd name="connsiteX20" fmla="*/ 426609 w 6351910"/>
              <a:gd name="connsiteY20" fmla="*/ 5125185 h 6858000"/>
              <a:gd name="connsiteX21" fmla="*/ 441080 w 6351910"/>
              <a:gd name="connsiteY21" fmla="*/ 4993030 h 6858000"/>
              <a:gd name="connsiteX22" fmla="*/ 447811 w 6351910"/>
              <a:gd name="connsiteY22" fmla="*/ 4946844 h 6858000"/>
              <a:gd name="connsiteX23" fmla="*/ 458779 w 6351910"/>
              <a:gd name="connsiteY23" fmla="*/ 4858827 h 6858000"/>
              <a:gd name="connsiteX24" fmla="*/ 464530 w 6351910"/>
              <a:gd name="connsiteY24" fmla="*/ 4808488 h 6858000"/>
              <a:gd name="connsiteX25" fmla="*/ 455724 w 6351910"/>
              <a:gd name="connsiteY25" fmla="*/ 4375228 h 6858000"/>
              <a:gd name="connsiteX26" fmla="*/ 436877 w 6351910"/>
              <a:gd name="connsiteY26" fmla="*/ 4214165 h 6858000"/>
              <a:gd name="connsiteX27" fmla="*/ 430401 w 6351910"/>
              <a:gd name="connsiteY27" fmla="*/ 3872886 h 6858000"/>
              <a:gd name="connsiteX28" fmla="*/ 451121 w 6351910"/>
              <a:gd name="connsiteY28" fmla="*/ 3738082 h 6858000"/>
              <a:gd name="connsiteX29" fmla="*/ 458278 w 6351910"/>
              <a:gd name="connsiteY29" fmla="*/ 3673397 h 6858000"/>
              <a:gd name="connsiteX30" fmla="*/ 457592 w 6351910"/>
              <a:gd name="connsiteY30" fmla="*/ 3637109 h 6858000"/>
              <a:gd name="connsiteX31" fmla="*/ 460946 w 6351910"/>
              <a:gd name="connsiteY31" fmla="*/ 3536883 h 6858000"/>
              <a:gd name="connsiteX32" fmla="*/ 481823 w 6351910"/>
              <a:gd name="connsiteY32" fmla="*/ 3295862 h 6858000"/>
              <a:gd name="connsiteX33" fmla="*/ 464800 w 6351910"/>
              <a:gd name="connsiteY33" fmla="*/ 3158586 h 6858000"/>
              <a:gd name="connsiteX34" fmla="*/ 426693 w 6351910"/>
              <a:gd name="connsiteY34" fmla="*/ 3072935 h 6858000"/>
              <a:gd name="connsiteX35" fmla="*/ 402508 w 6351910"/>
              <a:gd name="connsiteY35" fmla="*/ 2958185 h 6858000"/>
              <a:gd name="connsiteX36" fmla="*/ 360891 w 6351910"/>
              <a:gd name="connsiteY36" fmla="*/ 2843952 h 6858000"/>
              <a:gd name="connsiteX37" fmla="*/ 296840 w 6351910"/>
              <a:gd name="connsiteY37" fmla="*/ 2554718 h 6858000"/>
              <a:gd name="connsiteX38" fmla="*/ 268410 w 6351910"/>
              <a:gd name="connsiteY38" fmla="*/ 2447068 h 6858000"/>
              <a:gd name="connsiteX39" fmla="*/ 272375 w 6351910"/>
              <a:gd name="connsiteY39" fmla="*/ 2423438 h 6858000"/>
              <a:gd name="connsiteX40" fmla="*/ 241037 w 6351910"/>
              <a:gd name="connsiteY40" fmla="*/ 2261920 h 6858000"/>
              <a:gd name="connsiteX41" fmla="*/ 215809 w 6351910"/>
              <a:gd name="connsiteY41" fmla="*/ 2155135 h 6858000"/>
              <a:gd name="connsiteX42" fmla="*/ 213333 w 6351910"/>
              <a:gd name="connsiteY42" fmla="*/ 2118008 h 6858000"/>
              <a:gd name="connsiteX43" fmla="*/ 214300 w 6351910"/>
              <a:gd name="connsiteY43" fmla="*/ 2050531 h 6858000"/>
              <a:gd name="connsiteX44" fmla="*/ 120136 w 6351910"/>
              <a:gd name="connsiteY44" fmla="*/ 1732919 h 6858000"/>
              <a:gd name="connsiteX45" fmla="*/ 92310 w 6351910"/>
              <a:gd name="connsiteY45" fmla="*/ 1615777 h 6858000"/>
              <a:gd name="connsiteX46" fmla="*/ 73601 w 6351910"/>
              <a:gd name="connsiteY46" fmla="*/ 1563678 h 6858000"/>
              <a:gd name="connsiteX47" fmla="*/ 79273 w 6351910"/>
              <a:gd name="connsiteY47" fmla="*/ 1477995 h 6858000"/>
              <a:gd name="connsiteX48" fmla="*/ 73810 w 6351910"/>
              <a:gd name="connsiteY48" fmla="*/ 1307086 h 6858000"/>
              <a:gd name="connsiteX49" fmla="*/ 79531 w 6351910"/>
              <a:gd name="connsiteY49" fmla="*/ 1168288 h 6858000"/>
              <a:gd name="connsiteX50" fmla="*/ 594 w 6351910"/>
              <a:gd name="connsiteY50" fmla="*/ 716778 h 6858000"/>
              <a:gd name="connsiteX51" fmla="*/ 2657 w 6351910"/>
              <a:gd name="connsiteY51" fmla="*/ 657363 h 6858000"/>
              <a:gd name="connsiteX52" fmla="*/ 24904 w 6351910"/>
              <a:gd name="connsiteY52" fmla="*/ 393828 h 6858000"/>
              <a:gd name="connsiteX53" fmla="*/ 39728 w 6351910"/>
              <a:gd name="connsiteY53" fmla="*/ 236673 h 6858000"/>
              <a:gd name="connsiteX54" fmla="*/ 38796 w 6351910"/>
              <a:gd name="connsiteY54" fmla="*/ 144983 h 6858000"/>
              <a:gd name="connsiteX55" fmla="*/ 29331 w 6351910"/>
              <a:gd name="connsiteY55" fmla="*/ 33857 h 6858000"/>
              <a:gd name="connsiteX56" fmla="*/ 11361 w 6351910"/>
              <a:gd name="connsiteY56"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0922 w 6351910"/>
              <a:gd name="connsiteY7" fmla="*/ 6684885 h 6858000"/>
              <a:gd name="connsiteX8" fmla="*/ 148286 w 6351910"/>
              <a:gd name="connsiteY8" fmla="*/ 6633777 h 6858000"/>
              <a:gd name="connsiteX9" fmla="*/ 219248 w 6351910"/>
              <a:gd name="connsiteY9" fmla="*/ 6492130 h 6858000"/>
              <a:gd name="connsiteX10" fmla="*/ 234530 w 6351910"/>
              <a:gd name="connsiteY10" fmla="*/ 6431610 h 6858000"/>
              <a:gd name="connsiteX11" fmla="*/ 252884 w 6351910"/>
              <a:gd name="connsiteY11" fmla="*/ 6294334 h 6858000"/>
              <a:gd name="connsiteX12" fmla="*/ 240974 w 6351910"/>
              <a:gd name="connsiteY12" fmla="*/ 6231403 h 6858000"/>
              <a:gd name="connsiteX13" fmla="*/ 233821 w 6351910"/>
              <a:gd name="connsiteY13" fmla="*/ 6202459 h 6858000"/>
              <a:gd name="connsiteX14" fmla="*/ 232650 w 6351910"/>
              <a:gd name="connsiteY14" fmla="*/ 6153037 h 6858000"/>
              <a:gd name="connsiteX15" fmla="*/ 240039 w 6351910"/>
              <a:gd name="connsiteY15" fmla="*/ 5905303 h 6858000"/>
              <a:gd name="connsiteX16" fmla="*/ 335703 w 6351910"/>
              <a:gd name="connsiteY16" fmla="*/ 5449031 h 6858000"/>
              <a:gd name="connsiteX17" fmla="*/ 371634 w 6351910"/>
              <a:gd name="connsiteY17" fmla="*/ 5341916 h 6858000"/>
              <a:gd name="connsiteX18" fmla="*/ 409024 w 6351910"/>
              <a:gd name="connsiteY18" fmla="*/ 5264214 h 6858000"/>
              <a:gd name="connsiteX19" fmla="*/ 415024 w 6351910"/>
              <a:gd name="connsiteY19" fmla="*/ 5225268 h 6858000"/>
              <a:gd name="connsiteX20" fmla="*/ 423092 w 6351910"/>
              <a:gd name="connsiteY20" fmla="*/ 5159961 h 6858000"/>
              <a:gd name="connsiteX21" fmla="*/ 426609 w 6351910"/>
              <a:gd name="connsiteY21" fmla="*/ 5125185 h 6858000"/>
              <a:gd name="connsiteX22" fmla="*/ 441080 w 6351910"/>
              <a:gd name="connsiteY22" fmla="*/ 4993030 h 6858000"/>
              <a:gd name="connsiteX23" fmla="*/ 447811 w 6351910"/>
              <a:gd name="connsiteY23" fmla="*/ 4946844 h 6858000"/>
              <a:gd name="connsiteX24" fmla="*/ 458779 w 6351910"/>
              <a:gd name="connsiteY24" fmla="*/ 4858827 h 6858000"/>
              <a:gd name="connsiteX25" fmla="*/ 464530 w 6351910"/>
              <a:gd name="connsiteY25" fmla="*/ 4808488 h 6858000"/>
              <a:gd name="connsiteX26" fmla="*/ 455724 w 6351910"/>
              <a:gd name="connsiteY26" fmla="*/ 4375228 h 6858000"/>
              <a:gd name="connsiteX27" fmla="*/ 436877 w 6351910"/>
              <a:gd name="connsiteY27" fmla="*/ 4214165 h 6858000"/>
              <a:gd name="connsiteX28" fmla="*/ 430401 w 6351910"/>
              <a:gd name="connsiteY28" fmla="*/ 3872886 h 6858000"/>
              <a:gd name="connsiteX29" fmla="*/ 451121 w 6351910"/>
              <a:gd name="connsiteY29" fmla="*/ 3738082 h 6858000"/>
              <a:gd name="connsiteX30" fmla="*/ 458278 w 6351910"/>
              <a:gd name="connsiteY30" fmla="*/ 3673397 h 6858000"/>
              <a:gd name="connsiteX31" fmla="*/ 457592 w 6351910"/>
              <a:gd name="connsiteY31" fmla="*/ 3637109 h 6858000"/>
              <a:gd name="connsiteX32" fmla="*/ 460946 w 6351910"/>
              <a:gd name="connsiteY32" fmla="*/ 3536883 h 6858000"/>
              <a:gd name="connsiteX33" fmla="*/ 481823 w 6351910"/>
              <a:gd name="connsiteY33" fmla="*/ 3295862 h 6858000"/>
              <a:gd name="connsiteX34" fmla="*/ 464800 w 6351910"/>
              <a:gd name="connsiteY34" fmla="*/ 3158586 h 6858000"/>
              <a:gd name="connsiteX35" fmla="*/ 426693 w 6351910"/>
              <a:gd name="connsiteY35" fmla="*/ 3072935 h 6858000"/>
              <a:gd name="connsiteX36" fmla="*/ 402508 w 6351910"/>
              <a:gd name="connsiteY36" fmla="*/ 2958185 h 6858000"/>
              <a:gd name="connsiteX37" fmla="*/ 360891 w 6351910"/>
              <a:gd name="connsiteY37" fmla="*/ 2843952 h 6858000"/>
              <a:gd name="connsiteX38" fmla="*/ 296840 w 6351910"/>
              <a:gd name="connsiteY38" fmla="*/ 2554718 h 6858000"/>
              <a:gd name="connsiteX39" fmla="*/ 268410 w 6351910"/>
              <a:gd name="connsiteY39" fmla="*/ 2447068 h 6858000"/>
              <a:gd name="connsiteX40" fmla="*/ 272375 w 6351910"/>
              <a:gd name="connsiteY40" fmla="*/ 2423438 h 6858000"/>
              <a:gd name="connsiteX41" fmla="*/ 241037 w 6351910"/>
              <a:gd name="connsiteY41" fmla="*/ 2261920 h 6858000"/>
              <a:gd name="connsiteX42" fmla="*/ 215809 w 6351910"/>
              <a:gd name="connsiteY42" fmla="*/ 2155135 h 6858000"/>
              <a:gd name="connsiteX43" fmla="*/ 213333 w 6351910"/>
              <a:gd name="connsiteY43" fmla="*/ 2118008 h 6858000"/>
              <a:gd name="connsiteX44" fmla="*/ 214300 w 6351910"/>
              <a:gd name="connsiteY44" fmla="*/ 2050531 h 6858000"/>
              <a:gd name="connsiteX45" fmla="*/ 120136 w 6351910"/>
              <a:gd name="connsiteY45" fmla="*/ 1732919 h 6858000"/>
              <a:gd name="connsiteX46" fmla="*/ 92310 w 6351910"/>
              <a:gd name="connsiteY46" fmla="*/ 1615777 h 6858000"/>
              <a:gd name="connsiteX47" fmla="*/ 73601 w 6351910"/>
              <a:gd name="connsiteY47" fmla="*/ 1563678 h 6858000"/>
              <a:gd name="connsiteX48" fmla="*/ 79273 w 6351910"/>
              <a:gd name="connsiteY48" fmla="*/ 1477995 h 6858000"/>
              <a:gd name="connsiteX49" fmla="*/ 73810 w 6351910"/>
              <a:gd name="connsiteY49" fmla="*/ 1307086 h 6858000"/>
              <a:gd name="connsiteX50" fmla="*/ 79531 w 6351910"/>
              <a:gd name="connsiteY50" fmla="*/ 1168288 h 6858000"/>
              <a:gd name="connsiteX51" fmla="*/ 594 w 6351910"/>
              <a:gd name="connsiteY51" fmla="*/ 716778 h 6858000"/>
              <a:gd name="connsiteX52" fmla="*/ 2657 w 6351910"/>
              <a:gd name="connsiteY52" fmla="*/ 657363 h 6858000"/>
              <a:gd name="connsiteX53" fmla="*/ 24904 w 6351910"/>
              <a:gd name="connsiteY53" fmla="*/ 393828 h 6858000"/>
              <a:gd name="connsiteX54" fmla="*/ 39728 w 6351910"/>
              <a:gd name="connsiteY54" fmla="*/ 236673 h 6858000"/>
              <a:gd name="connsiteX55" fmla="*/ 38796 w 6351910"/>
              <a:gd name="connsiteY55" fmla="*/ 144983 h 6858000"/>
              <a:gd name="connsiteX56" fmla="*/ 29331 w 6351910"/>
              <a:gd name="connsiteY56" fmla="*/ 33857 h 6858000"/>
              <a:gd name="connsiteX57" fmla="*/ 11361 w 6351910"/>
              <a:gd name="connsiteY57"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08846 w 6351910"/>
              <a:gd name="connsiteY4" fmla="*/ 6776847 h 6858000"/>
              <a:gd name="connsiteX5" fmla="*/ 120049 w 6351910"/>
              <a:gd name="connsiteY5" fmla="*/ 6737706 h 6858000"/>
              <a:gd name="connsiteX6" fmla="*/ 137007 w 6351910"/>
              <a:gd name="connsiteY6" fmla="*/ 6686827 h 6858000"/>
              <a:gd name="connsiteX7" fmla="*/ 148286 w 6351910"/>
              <a:gd name="connsiteY7" fmla="*/ 6633777 h 6858000"/>
              <a:gd name="connsiteX8" fmla="*/ 219248 w 6351910"/>
              <a:gd name="connsiteY8" fmla="*/ 6492130 h 6858000"/>
              <a:gd name="connsiteX9" fmla="*/ 234530 w 6351910"/>
              <a:gd name="connsiteY9" fmla="*/ 6431610 h 6858000"/>
              <a:gd name="connsiteX10" fmla="*/ 252884 w 6351910"/>
              <a:gd name="connsiteY10" fmla="*/ 6294334 h 6858000"/>
              <a:gd name="connsiteX11" fmla="*/ 240974 w 6351910"/>
              <a:gd name="connsiteY11" fmla="*/ 6231403 h 6858000"/>
              <a:gd name="connsiteX12" fmla="*/ 233821 w 6351910"/>
              <a:gd name="connsiteY12" fmla="*/ 6202459 h 6858000"/>
              <a:gd name="connsiteX13" fmla="*/ 232650 w 6351910"/>
              <a:gd name="connsiteY13" fmla="*/ 6153037 h 6858000"/>
              <a:gd name="connsiteX14" fmla="*/ 240039 w 6351910"/>
              <a:gd name="connsiteY14" fmla="*/ 5905303 h 6858000"/>
              <a:gd name="connsiteX15" fmla="*/ 335703 w 6351910"/>
              <a:gd name="connsiteY15" fmla="*/ 5449031 h 6858000"/>
              <a:gd name="connsiteX16" fmla="*/ 371634 w 6351910"/>
              <a:gd name="connsiteY16" fmla="*/ 5341916 h 6858000"/>
              <a:gd name="connsiteX17" fmla="*/ 409024 w 6351910"/>
              <a:gd name="connsiteY17" fmla="*/ 5264214 h 6858000"/>
              <a:gd name="connsiteX18" fmla="*/ 415024 w 6351910"/>
              <a:gd name="connsiteY18" fmla="*/ 5225268 h 6858000"/>
              <a:gd name="connsiteX19" fmla="*/ 423092 w 6351910"/>
              <a:gd name="connsiteY19" fmla="*/ 5159961 h 6858000"/>
              <a:gd name="connsiteX20" fmla="*/ 426609 w 6351910"/>
              <a:gd name="connsiteY20" fmla="*/ 5125185 h 6858000"/>
              <a:gd name="connsiteX21" fmla="*/ 441080 w 6351910"/>
              <a:gd name="connsiteY21" fmla="*/ 4993030 h 6858000"/>
              <a:gd name="connsiteX22" fmla="*/ 447811 w 6351910"/>
              <a:gd name="connsiteY22" fmla="*/ 4946844 h 6858000"/>
              <a:gd name="connsiteX23" fmla="*/ 458779 w 6351910"/>
              <a:gd name="connsiteY23" fmla="*/ 4858827 h 6858000"/>
              <a:gd name="connsiteX24" fmla="*/ 464530 w 6351910"/>
              <a:gd name="connsiteY24" fmla="*/ 4808488 h 6858000"/>
              <a:gd name="connsiteX25" fmla="*/ 455724 w 6351910"/>
              <a:gd name="connsiteY25" fmla="*/ 4375228 h 6858000"/>
              <a:gd name="connsiteX26" fmla="*/ 436877 w 6351910"/>
              <a:gd name="connsiteY26" fmla="*/ 4214165 h 6858000"/>
              <a:gd name="connsiteX27" fmla="*/ 430401 w 6351910"/>
              <a:gd name="connsiteY27" fmla="*/ 3872886 h 6858000"/>
              <a:gd name="connsiteX28" fmla="*/ 451121 w 6351910"/>
              <a:gd name="connsiteY28" fmla="*/ 3738082 h 6858000"/>
              <a:gd name="connsiteX29" fmla="*/ 458278 w 6351910"/>
              <a:gd name="connsiteY29" fmla="*/ 3673397 h 6858000"/>
              <a:gd name="connsiteX30" fmla="*/ 457592 w 6351910"/>
              <a:gd name="connsiteY30" fmla="*/ 3637109 h 6858000"/>
              <a:gd name="connsiteX31" fmla="*/ 460946 w 6351910"/>
              <a:gd name="connsiteY31" fmla="*/ 3536883 h 6858000"/>
              <a:gd name="connsiteX32" fmla="*/ 481823 w 6351910"/>
              <a:gd name="connsiteY32" fmla="*/ 3295862 h 6858000"/>
              <a:gd name="connsiteX33" fmla="*/ 464800 w 6351910"/>
              <a:gd name="connsiteY33" fmla="*/ 3158586 h 6858000"/>
              <a:gd name="connsiteX34" fmla="*/ 426693 w 6351910"/>
              <a:gd name="connsiteY34" fmla="*/ 3072935 h 6858000"/>
              <a:gd name="connsiteX35" fmla="*/ 402508 w 6351910"/>
              <a:gd name="connsiteY35" fmla="*/ 2958185 h 6858000"/>
              <a:gd name="connsiteX36" fmla="*/ 360891 w 6351910"/>
              <a:gd name="connsiteY36" fmla="*/ 2843952 h 6858000"/>
              <a:gd name="connsiteX37" fmla="*/ 296840 w 6351910"/>
              <a:gd name="connsiteY37" fmla="*/ 2554718 h 6858000"/>
              <a:gd name="connsiteX38" fmla="*/ 268410 w 6351910"/>
              <a:gd name="connsiteY38" fmla="*/ 2447068 h 6858000"/>
              <a:gd name="connsiteX39" fmla="*/ 272375 w 6351910"/>
              <a:gd name="connsiteY39" fmla="*/ 2423438 h 6858000"/>
              <a:gd name="connsiteX40" fmla="*/ 241037 w 6351910"/>
              <a:gd name="connsiteY40" fmla="*/ 2261920 h 6858000"/>
              <a:gd name="connsiteX41" fmla="*/ 215809 w 6351910"/>
              <a:gd name="connsiteY41" fmla="*/ 2155135 h 6858000"/>
              <a:gd name="connsiteX42" fmla="*/ 213333 w 6351910"/>
              <a:gd name="connsiteY42" fmla="*/ 2118008 h 6858000"/>
              <a:gd name="connsiteX43" fmla="*/ 214300 w 6351910"/>
              <a:gd name="connsiteY43" fmla="*/ 2050531 h 6858000"/>
              <a:gd name="connsiteX44" fmla="*/ 120136 w 6351910"/>
              <a:gd name="connsiteY44" fmla="*/ 1732919 h 6858000"/>
              <a:gd name="connsiteX45" fmla="*/ 92310 w 6351910"/>
              <a:gd name="connsiteY45" fmla="*/ 1615777 h 6858000"/>
              <a:gd name="connsiteX46" fmla="*/ 73601 w 6351910"/>
              <a:gd name="connsiteY46" fmla="*/ 1563678 h 6858000"/>
              <a:gd name="connsiteX47" fmla="*/ 79273 w 6351910"/>
              <a:gd name="connsiteY47" fmla="*/ 1477995 h 6858000"/>
              <a:gd name="connsiteX48" fmla="*/ 73810 w 6351910"/>
              <a:gd name="connsiteY48" fmla="*/ 1307086 h 6858000"/>
              <a:gd name="connsiteX49" fmla="*/ 79531 w 6351910"/>
              <a:gd name="connsiteY49" fmla="*/ 1168288 h 6858000"/>
              <a:gd name="connsiteX50" fmla="*/ 594 w 6351910"/>
              <a:gd name="connsiteY50" fmla="*/ 716778 h 6858000"/>
              <a:gd name="connsiteX51" fmla="*/ 2657 w 6351910"/>
              <a:gd name="connsiteY51" fmla="*/ 657363 h 6858000"/>
              <a:gd name="connsiteX52" fmla="*/ 24904 w 6351910"/>
              <a:gd name="connsiteY52" fmla="*/ 393828 h 6858000"/>
              <a:gd name="connsiteX53" fmla="*/ 39728 w 6351910"/>
              <a:gd name="connsiteY53" fmla="*/ 236673 h 6858000"/>
              <a:gd name="connsiteX54" fmla="*/ 38796 w 6351910"/>
              <a:gd name="connsiteY54" fmla="*/ 144983 h 6858000"/>
              <a:gd name="connsiteX55" fmla="*/ 29331 w 6351910"/>
              <a:gd name="connsiteY55" fmla="*/ 33857 h 6858000"/>
              <a:gd name="connsiteX56" fmla="*/ 11361 w 6351910"/>
              <a:gd name="connsiteY56" fmla="*/ 0 h 6858000"/>
              <a:gd name="connsiteX0" fmla="*/ 390209 w 6730758"/>
              <a:gd name="connsiteY0" fmla="*/ 0 h 6858000"/>
              <a:gd name="connsiteX1" fmla="*/ 6730758 w 6730758"/>
              <a:gd name="connsiteY1" fmla="*/ 0 h 6858000"/>
              <a:gd name="connsiteX2" fmla="*/ 6730758 w 6730758"/>
              <a:gd name="connsiteY2" fmla="*/ 6858000 h 6858000"/>
              <a:gd name="connsiteX3" fmla="*/ 452046 w 6730758"/>
              <a:gd name="connsiteY3" fmla="*/ 6857735 h 6858000"/>
              <a:gd name="connsiteX4" fmla="*/ 498897 w 6730758"/>
              <a:gd name="connsiteY4" fmla="*/ 6737706 h 6858000"/>
              <a:gd name="connsiteX5" fmla="*/ 515855 w 6730758"/>
              <a:gd name="connsiteY5" fmla="*/ 6686827 h 6858000"/>
              <a:gd name="connsiteX6" fmla="*/ 527134 w 6730758"/>
              <a:gd name="connsiteY6" fmla="*/ 6633777 h 6858000"/>
              <a:gd name="connsiteX7" fmla="*/ 598096 w 6730758"/>
              <a:gd name="connsiteY7" fmla="*/ 6492130 h 6858000"/>
              <a:gd name="connsiteX8" fmla="*/ 613378 w 6730758"/>
              <a:gd name="connsiteY8" fmla="*/ 6431610 h 6858000"/>
              <a:gd name="connsiteX9" fmla="*/ 631732 w 6730758"/>
              <a:gd name="connsiteY9" fmla="*/ 6294334 h 6858000"/>
              <a:gd name="connsiteX10" fmla="*/ 619822 w 6730758"/>
              <a:gd name="connsiteY10" fmla="*/ 6231403 h 6858000"/>
              <a:gd name="connsiteX11" fmla="*/ 612669 w 6730758"/>
              <a:gd name="connsiteY11" fmla="*/ 6202459 h 6858000"/>
              <a:gd name="connsiteX12" fmla="*/ 611498 w 6730758"/>
              <a:gd name="connsiteY12" fmla="*/ 6153037 h 6858000"/>
              <a:gd name="connsiteX13" fmla="*/ 618887 w 6730758"/>
              <a:gd name="connsiteY13" fmla="*/ 5905303 h 6858000"/>
              <a:gd name="connsiteX14" fmla="*/ 714551 w 6730758"/>
              <a:gd name="connsiteY14" fmla="*/ 5449031 h 6858000"/>
              <a:gd name="connsiteX15" fmla="*/ 750482 w 6730758"/>
              <a:gd name="connsiteY15" fmla="*/ 5341916 h 6858000"/>
              <a:gd name="connsiteX16" fmla="*/ 787872 w 6730758"/>
              <a:gd name="connsiteY16" fmla="*/ 5264214 h 6858000"/>
              <a:gd name="connsiteX17" fmla="*/ 793872 w 6730758"/>
              <a:gd name="connsiteY17" fmla="*/ 5225268 h 6858000"/>
              <a:gd name="connsiteX18" fmla="*/ 801940 w 6730758"/>
              <a:gd name="connsiteY18" fmla="*/ 5159961 h 6858000"/>
              <a:gd name="connsiteX19" fmla="*/ 805457 w 6730758"/>
              <a:gd name="connsiteY19" fmla="*/ 5125185 h 6858000"/>
              <a:gd name="connsiteX20" fmla="*/ 819928 w 6730758"/>
              <a:gd name="connsiteY20" fmla="*/ 4993030 h 6858000"/>
              <a:gd name="connsiteX21" fmla="*/ 826659 w 6730758"/>
              <a:gd name="connsiteY21" fmla="*/ 4946844 h 6858000"/>
              <a:gd name="connsiteX22" fmla="*/ 837627 w 6730758"/>
              <a:gd name="connsiteY22" fmla="*/ 4858827 h 6858000"/>
              <a:gd name="connsiteX23" fmla="*/ 843378 w 6730758"/>
              <a:gd name="connsiteY23" fmla="*/ 4808488 h 6858000"/>
              <a:gd name="connsiteX24" fmla="*/ 834572 w 6730758"/>
              <a:gd name="connsiteY24" fmla="*/ 4375228 h 6858000"/>
              <a:gd name="connsiteX25" fmla="*/ 815725 w 6730758"/>
              <a:gd name="connsiteY25" fmla="*/ 4214165 h 6858000"/>
              <a:gd name="connsiteX26" fmla="*/ 809249 w 6730758"/>
              <a:gd name="connsiteY26" fmla="*/ 3872886 h 6858000"/>
              <a:gd name="connsiteX27" fmla="*/ 829969 w 6730758"/>
              <a:gd name="connsiteY27" fmla="*/ 3738082 h 6858000"/>
              <a:gd name="connsiteX28" fmla="*/ 837126 w 6730758"/>
              <a:gd name="connsiteY28" fmla="*/ 3673397 h 6858000"/>
              <a:gd name="connsiteX29" fmla="*/ 836440 w 6730758"/>
              <a:gd name="connsiteY29" fmla="*/ 3637109 h 6858000"/>
              <a:gd name="connsiteX30" fmla="*/ 839794 w 6730758"/>
              <a:gd name="connsiteY30" fmla="*/ 3536883 h 6858000"/>
              <a:gd name="connsiteX31" fmla="*/ 860671 w 6730758"/>
              <a:gd name="connsiteY31" fmla="*/ 3295862 h 6858000"/>
              <a:gd name="connsiteX32" fmla="*/ 843648 w 6730758"/>
              <a:gd name="connsiteY32" fmla="*/ 3158586 h 6858000"/>
              <a:gd name="connsiteX33" fmla="*/ 805541 w 6730758"/>
              <a:gd name="connsiteY33" fmla="*/ 3072935 h 6858000"/>
              <a:gd name="connsiteX34" fmla="*/ 781356 w 6730758"/>
              <a:gd name="connsiteY34" fmla="*/ 2958185 h 6858000"/>
              <a:gd name="connsiteX35" fmla="*/ 739739 w 6730758"/>
              <a:gd name="connsiteY35" fmla="*/ 2843952 h 6858000"/>
              <a:gd name="connsiteX36" fmla="*/ 675688 w 6730758"/>
              <a:gd name="connsiteY36" fmla="*/ 2554718 h 6858000"/>
              <a:gd name="connsiteX37" fmla="*/ 647258 w 6730758"/>
              <a:gd name="connsiteY37" fmla="*/ 2447068 h 6858000"/>
              <a:gd name="connsiteX38" fmla="*/ 651223 w 6730758"/>
              <a:gd name="connsiteY38" fmla="*/ 2423438 h 6858000"/>
              <a:gd name="connsiteX39" fmla="*/ 619885 w 6730758"/>
              <a:gd name="connsiteY39" fmla="*/ 2261920 h 6858000"/>
              <a:gd name="connsiteX40" fmla="*/ 594657 w 6730758"/>
              <a:gd name="connsiteY40" fmla="*/ 2155135 h 6858000"/>
              <a:gd name="connsiteX41" fmla="*/ 592181 w 6730758"/>
              <a:gd name="connsiteY41" fmla="*/ 2118008 h 6858000"/>
              <a:gd name="connsiteX42" fmla="*/ 593148 w 6730758"/>
              <a:gd name="connsiteY42" fmla="*/ 2050531 h 6858000"/>
              <a:gd name="connsiteX43" fmla="*/ 498984 w 6730758"/>
              <a:gd name="connsiteY43" fmla="*/ 1732919 h 6858000"/>
              <a:gd name="connsiteX44" fmla="*/ 471158 w 6730758"/>
              <a:gd name="connsiteY44" fmla="*/ 1615777 h 6858000"/>
              <a:gd name="connsiteX45" fmla="*/ 452449 w 6730758"/>
              <a:gd name="connsiteY45" fmla="*/ 1563678 h 6858000"/>
              <a:gd name="connsiteX46" fmla="*/ 458121 w 6730758"/>
              <a:gd name="connsiteY46" fmla="*/ 1477995 h 6858000"/>
              <a:gd name="connsiteX47" fmla="*/ 452658 w 6730758"/>
              <a:gd name="connsiteY47" fmla="*/ 1307086 h 6858000"/>
              <a:gd name="connsiteX48" fmla="*/ 458379 w 6730758"/>
              <a:gd name="connsiteY48" fmla="*/ 1168288 h 6858000"/>
              <a:gd name="connsiteX49" fmla="*/ 379442 w 6730758"/>
              <a:gd name="connsiteY49" fmla="*/ 716778 h 6858000"/>
              <a:gd name="connsiteX50" fmla="*/ 381505 w 6730758"/>
              <a:gd name="connsiteY50" fmla="*/ 657363 h 6858000"/>
              <a:gd name="connsiteX51" fmla="*/ 403752 w 6730758"/>
              <a:gd name="connsiteY51" fmla="*/ 393828 h 6858000"/>
              <a:gd name="connsiteX52" fmla="*/ 418576 w 6730758"/>
              <a:gd name="connsiteY52" fmla="*/ 236673 h 6858000"/>
              <a:gd name="connsiteX53" fmla="*/ 417644 w 6730758"/>
              <a:gd name="connsiteY53" fmla="*/ 144983 h 6858000"/>
              <a:gd name="connsiteX54" fmla="*/ 408179 w 6730758"/>
              <a:gd name="connsiteY54" fmla="*/ 33857 h 6858000"/>
              <a:gd name="connsiteX55" fmla="*/ 390209 w 6730758"/>
              <a:gd name="connsiteY55"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20049 w 6351910"/>
              <a:gd name="connsiteY4" fmla="*/ 6737706 h 6858000"/>
              <a:gd name="connsiteX5" fmla="*/ 137007 w 6351910"/>
              <a:gd name="connsiteY5" fmla="*/ 6686827 h 6858000"/>
              <a:gd name="connsiteX6" fmla="*/ 148286 w 6351910"/>
              <a:gd name="connsiteY6" fmla="*/ 6633777 h 6858000"/>
              <a:gd name="connsiteX7" fmla="*/ 219248 w 6351910"/>
              <a:gd name="connsiteY7" fmla="*/ 6492130 h 6858000"/>
              <a:gd name="connsiteX8" fmla="*/ 234530 w 6351910"/>
              <a:gd name="connsiteY8" fmla="*/ 6431610 h 6858000"/>
              <a:gd name="connsiteX9" fmla="*/ 252884 w 6351910"/>
              <a:gd name="connsiteY9" fmla="*/ 6294334 h 6858000"/>
              <a:gd name="connsiteX10" fmla="*/ 240974 w 6351910"/>
              <a:gd name="connsiteY10" fmla="*/ 6231403 h 6858000"/>
              <a:gd name="connsiteX11" fmla="*/ 233821 w 6351910"/>
              <a:gd name="connsiteY11" fmla="*/ 6202459 h 6858000"/>
              <a:gd name="connsiteX12" fmla="*/ 232650 w 6351910"/>
              <a:gd name="connsiteY12" fmla="*/ 6153037 h 6858000"/>
              <a:gd name="connsiteX13" fmla="*/ 240039 w 6351910"/>
              <a:gd name="connsiteY13" fmla="*/ 5905303 h 6858000"/>
              <a:gd name="connsiteX14" fmla="*/ 335703 w 6351910"/>
              <a:gd name="connsiteY14" fmla="*/ 5449031 h 6858000"/>
              <a:gd name="connsiteX15" fmla="*/ 371634 w 6351910"/>
              <a:gd name="connsiteY15" fmla="*/ 5341916 h 6858000"/>
              <a:gd name="connsiteX16" fmla="*/ 409024 w 6351910"/>
              <a:gd name="connsiteY16" fmla="*/ 5264214 h 6858000"/>
              <a:gd name="connsiteX17" fmla="*/ 415024 w 6351910"/>
              <a:gd name="connsiteY17" fmla="*/ 5225268 h 6858000"/>
              <a:gd name="connsiteX18" fmla="*/ 423092 w 6351910"/>
              <a:gd name="connsiteY18" fmla="*/ 5159961 h 6858000"/>
              <a:gd name="connsiteX19" fmla="*/ 426609 w 6351910"/>
              <a:gd name="connsiteY19" fmla="*/ 5125185 h 6858000"/>
              <a:gd name="connsiteX20" fmla="*/ 441080 w 6351910"/>
              <a:gd name="connsiteY20" fmla="*/ 4993030 h 6858000"/>
              <a:gd name="connsiteX21" fmla="*/ 447811 w 6351910"/>
              <a:gd name="connsiteY21" fmla="*/ 4946844 h 6858000"/>
              <a:gd name="connsiteX22" fmla="*/ 458779 w 6351910"/>
              <a:gd name="connsiteY22" fmla="*/ 4858827 h 6858000"/>
              <a:gd name="connsiteX23" fmla="*/ 464530 w 6351910"/>
              <a:gd name="connsiteY23" fmla="*/ 4808488 h 6858000"/>
              <a:gd name="connsiteX24" fmla="*/ 455724 w 6351910"/>
              <a:gd name="connsiteY24" fmla="*/ 4375228 h 6858000"/>
              <a:gd name="connsiteX25" fmla="*/ 436877 w 6351910"/>
              <a:gd name="connsiteY25" fmla="*/ 4214165 h 6858000"/>
              <a:gd name="connsiteX26" fmla="*/ 430401 w 6351910"/>
              <a:gd name="connsiteY26" fmla="*/ 3872886 h 6858000"/>
              <a:gd name="connsiteX27" fmla="*/ 451121 w 6351910"/>
              <a:gd name="connsiteY27" fmla="*/ 3738082 h 6858000"/>
              <a:gd name="connsiteX28" fmla="*/ 458278 w 6351910"/>
              <a:gd name="connsiteY28" fmla="*/ 3673397 h 6858000"/>
              <a:gd name="connsiteX29" fmla="*/ 457592 w 6351910"/>
              <a:gd name="connsiteY29" fmla="*/ 3637109 h 6858000"/>
              <a:gd name="connsiteX30" fmla="*/ 460946 w 6351910"/>
              <a:gd name="connsiteY30" fmla="*/ 3536883 h 6858000"/>
              <a:gd name="connsiteX31" fmla="*/ 481823 w 6351910"/>
              <a:gd name="connsiteY31" fmla="*/ 3295862 h 6858000"/>
              <a:gd name="connsiteX32" fmla="*/ 464800 w 6351910"/>
              <a:gd name="connsiteY32" fmla="*/ 3158586 h 6858000"/>
              <a:gd name="connsiteX33" fmla="*/ 426693 w 6351910"/>
              <a:gd name="connsiteY33" fmla="*/ 3072935 h 6858000"/>
              <a:gd name="connsiteX34" fmla="*/ 402508 w 6351910"/>
              <a:gd name="connsiteY34" fmla="*/ 2958185 h 6858000"/>
              <a:gd name="connsiteX35" fmla="*/ 360891 w 6351910"/>
              <a:gd name="connsiteY35" fmla="*/ 2843952 h 6858000"/>
              <a:gd name="connsiteX36" fmla="*/ 296840 w 6351910"/>
              <a:gd name="connsiteY36" fmla="*/ 2554718 h 6858000"/>
              <a:gd name="connsiteX37" fmla="*/ 268410 w 6351910"/>
              <a:gd name="connsiteY37" fmla="*/ 2447068 h 6858000"/>
              <a:gd name="connsiteX38" fmla="*/ 272375 w 6351910"/>
              <a:gd name="connsiteY38" fmla="*/ 2423438 h 6858000"/>
              <a:gd name="connsiteX39" fmla="*/ 241037 w 6351910"/>
              <a:gd name="connsiteY39" fmla="*/ 2261920 h 6858000"/>
              <a:gd name="connsiteX40" fmla="*/ 215809 w 6351910"/>
              <a:gd name="connsiteY40" fmla="*/ 2155135 h 6858000"/>
              <a:gd name="connsiteX41" fmla="*/ 213333 w 6351910"/>
              <a:gd name="connsiteY41" fmla="*/ 2118008 h 6858000"/>
              <a:gd name="connsiteX42" fmla="*/ 214300 w 6351910"/>
              <a:gd name="connsiteY42" fmla="*/ 2050531 h 6858000"/>
              <a:gd name="connsiteX43" fmla="*/ 120136 w 6351910"/>
              <a:gd name="connsiteY43" fmla="*/ 1732919 h 6858000"/>
              <a:gd name="connsiteX44" fmla="*/ 92310 w 6351910"/>
              <a:gd name="connsiteY44" fmla="*/ 1615777 h 6858000"/>
              <a:gd name="connsiteX45" fmla="*/ 73601 w 6351910"/>
              <a:gd name="connsiteY45" fmla="*/ 1563678 h 6858000"/>
              <a:gd name="connsiteX46" fmla="*/ 79273 w 6351910"/>
              <a:gd name="connsiteY46" fmla="*/ 1477995 h 6858000"/>
              <a:gd name="connsiteX47" fmla="*/ 73810 w 6351910"/>
              <a:gd name="connsiteY47" fmla="*/ 1307086 h 6858000"/>
              <a:gd name="connsiteX48" fmla="*/ 79531 w 6351910"/>
              <a:gd name="connsiteY48" fmla="*/ 1168288 h 6858000"/>
              <a:gd name="connsiteX49" fmla="*/ 594 w 6351910"/>
              <a:gd name="connsiteY49" fmla="*/ 716778 h 6858000"/>
              <a:gd name="connsiteX50" fmla="*/ 2657 w 6351910"/>
              <a:gd name="connsiteY50" fmla="*/ 657363 h 6858000"/>
              <a:gd name="connsiteX51" fmla="*/ 24904 w 6351910"/>
              <a:gd name="connsiteY51" fmla="*/ 393828 h 6858000"/>
              <a:gd name="connsiteX52" fmla="*/ 39728 w 6351910"/>
              <a:gd name="connsiteY52" fmla="*/ 236673 h 6858000"/>
              <a:gd name="connsiteX53" fmla="*/ 38796 w 6351910"/>
              <a:gd name="connsiteY53" fmla="*/ 144983 h 6858000"/>
              <a:gd name="connsiteX54" fmla="*/ 29331 w 6351910"/>
              <a:gd name="connsiteY54" fmla="*/ 33857 h 6858000"/>
              <a:gd name="connsiteX55" fmla="*/ 11361 w 6351910"/>
              <a:gd name="connsiteY55" fmla="*/ 0 h 6858000"/>
              <a:gd name="connsiteX0" fmla="*/ 11361 w 6351910"/>
              <a:gd name="connsiteY0" fmla="*/ 0 h 6858000"/>
              <a:gd name="connsiteX1" fmla="*/ 6351910 w 6351910"/>
              <a:gd name="connsiteY1" fmla="*/ 0 h 6858000"/>
              <a:gd name="connsiteX2" fmla="*/ 6351910 w 6351910"/>
              <a:gd name="connsiteY2" fmla="*/ 6858000 h 6858000"/>
              <a:gd name="connsiteX3" fmla="*/ 73198 w 6351910"/>
              <a:gd name="connsiteY3" fmla="*/ 6857735 h 6858000"/>
              <a:gd name="connsiteX4" fmla="*/ 120049 w 6351910"/>
              <a:gd name="connsiteY4" fmla="*/ 6737706 h 6858000"/>
              <a:gd name="connsiteX5" fmla="*/ 137007 w 6351910"/>
              <a:gd name="connsiteY5" fmla="*/ 6686827 h 6858000"/>
              <a:gd name="connsiteX6" fmla="*/ 148286 w 6351910"/>
              <a:gd name="connsiteY6" fmla="*/ 6633777 h 6858000"/>
              <a:gd name="connsiteX7" fmla="*/ 219248 w 6351910"/>
              <a:gd name="connsiteY7" fmla="*/ 6492130 h 6858000"/>
              <a:gd name="connsiteX8" fmla="*/ 234530 w 6351910"/>
              <a:gd name="connsiteY8" fmla="*/ 6431610 h 6858000"/>
              <a:gd name="connsiteX9" fmla="*/ 252884 w 6351910"/>
              <a:gd name="connsiteY9" fmla="*/ 6294334 h 6858000"/>
              <a:gd name="connsiteX10" fmla="*/ 240974 w 6351910"/>
              <a:gd name="connsiteY10" fmla="*/ 6231403 h 6858000"/>
              <a:gd name="connsiteX11" fmla="*/ 233821 w 6351910"/>
              <a:gd name="connsiteY11" fmla="*/ 6202459 h 6858000"/>
              <a:gd name="connsiteX12" fmla="*/ 232650 w 6351910"/>
              <a:gd name="connsiteY12" fmla="*/ 6153037 h 6858000"/>
              <a:gd name="connsiteX13" fmla="*/ 240039 w 6351910"/>
              <a:gd name="connsiteY13" fmla="*/ 5905303 h 6858000"/>
              <a:gd name="connsiteX14" fmla="*/ 335703 w 6351910"/>
              <a:gd name="connsiteY14" fmla="*/ 5449031 h 6858000"/>
              <a:gd name="connsiteX15" fmla="*/ 371634 w 6351910"/>
              <a:gd name="connsiteY15" fmla="*/ 5341916 h 6858000"/>
              <a:gd name="connsiteX16" fmla="*/ 409024 w 6351910"/>
              <a:gd name="connsiteY16" fmla="*/ 5264214 h 6858000"/>
              <a:gd name="connsiteX17" fmla="*/ 415024 w 6351910"/>
              <a:gd name="connsiteY17" fmla="*/ 5225268 h 6858000"/>
              <a:gd name="connsiteX18" fmla="*/ 423092 w 6351910"/>
              <a:gd name="connsiteY18" fmla="*/ 5159961 h 6858000"/>
              <a:gd name="connsiteX19" fmla="*/ 426609 w 6351910"/>
              <a:gd name="connsiteY19" fmla="*/ 5125185 h 6858000"/>
              <a:gd name="connsiteX20" fmla="*/ 441080 w 6351910"/>
              <a:gd name="connsiteY20" fmla="*/ 4993030 h 6858000"/>
              <a:gd name="connsiteX21" fmla="*/ 447811 w 6351910"/>
              <a:gd name="connsiteY21" fmla="*/ 4946844 h 6858000"/>
              <a:gd name="connsiteX22" fmla="*/ 458779 w 6351910"/>
              <a:gd name="connsiteY22" fmla="*/ 4858827 h 6858000"/>
              <a:gd name="connsiteX23" fmla="*/ 464530 w 6351910"/>
              <a:gd name="connsiteY23" fmla="*/ 4808488 h 6858000"/>
              <a:gd name="connsiteX24" fmla="*/ 455724 w 6351910"/>
              <a:gd name="connsiteY24" fmla="*/ 4375228 h 6858000"/>
              <a:gd name="connsiteX25" fmla="*/ 436877 w 6351910"/>
              <a:gd name="connsiteY25" fmla="*/ 4214165 h 6858000"/>
              <a:gd name="connsiteX26" fmla="*/ 430401 w 6351910"/>
              <a:gd name="connsiteY26" fmla="*/ 3872886 h 6858000"/>
              <a:gd name="connsiteX27" fmla="*/ 451121 w 6351910"/>
              <a:gd name="connsiteY27" fmla="*/ 3738082 h 6858000"/>
              <a:gd name="connsiteX28" fmla="*/ 458278 w 6351910"/>
              <a:gd name="connsiteY28" fmla="*/ 3673397 h 6858000"/>
              <a:gd name="connsiteX29" fmla="*/ 457592 w 6351910"/>
              <a:gd name="connsiteY29" fmla="*/ 3637109 h 6858000"/>
              <a:gd name="connsiteX30" fmla="*/ 460946 w 6351910"/>
              <a:gd name="connsiteY30" fmla="*/ 3536883 h 6858000"/>
              <a:gd name="connsiteX31" fmla="*/ 481823 w 6351910"/>
              <a:gd name="connsiteY31" fmla="*/ 3295862 h 6858000"/>
              <a:gd name="connsiteX32" fmla="*/ 464800 w 6351910"/>
              <a:gd name="connsiteY32" fmla="*/ 3158586 h 6858000"/>
              <a:gd name="connsiteX33" fmla="*/ 426693 w 6351910"/>
              <a:gd name="connsiteY33" fmla="*/ 3072935 h 6858000"/>
              <a:gd name="connsiteX34" fmla="*/ 402508 w 6351910"/>
              <a:gd name="connsiteY34" fmla="*/ 2958185 h 6858000"/>
              <a:gd name="connsiteX35" fmla="*/ 360891 w 6351910"/>
              <a:gd name="connsiteY35" fmla="*/ 2843952 h 6858000"/>
              <a:gd name="connsiteX36" fmla="*/ 296840 w 6351910"/>
              <a:gd name="connsiteY36" fmla="*/ 2554718 h 6858000"/>
              <a:gd name="connsiteX37" fmla="*/ 268410 w 6351910"/>
              <a:gd name="connsiteY37" fmla="*/ 2447068 h 6858000"/>
              <a:gd name="connsiteX38" fmla="*/ 272375 w 6351910"/>
              <a:gd name="connsiteY38" fmla="*/ 2423438 h 6858000"/>
              <a:gd name="connsiteX39" fmla="*/ 241037 w 6351910"/>
              <a:gd name="connsiteY39" fmla="*/ 2261920 h 6858000"/>
              <a:gd name="connsiteX40" fmla="*/ 215809 w 6351910"/>
              <a:gd name="connsiteY40" fmla="*/ 2155135 h 6858000"/>
              <a:gd name="connsiteX41" fmla="*/ 213333 w 6351910"/>
              <a:gd name="connsiteY41" fmla="*/ 2118008 h 6858000"/>
              <a:gd name="connsiteX42" fmla="*/ 214300 w 6351910"/>
              <a:gd name="connsiteY42" fmla="*/ 2050531 h 6858000"/>
              <a:gd name="connsiteX43" fmla="*/ 120136 w 6351910"/>
              <a:gd name="connsiteY43" fmla="*/ 1732919 h 6858000"/>
              <a:gd name="connsiteX44" fmla="*/ 92310 w 6351910"/>
              <a:gd name="connsiteY44" fmla="*/ 1615777 h 6858000"/>
              <a:gd name="connsiteX45" fmla="*/ 88820 w 6351910"/>
              <a:gd name="connsiteY45" fmla="*/ 1525631 h 6858000"/>
              <a:gd name="connsiteX46" fmla="*/ 79273 w 6351910"/>
              <a:gd name="connsiteY46" fmla="*/ 1477995 h 6858000"/>
              <a:gd name="connsiteX47" fmla="*/ 73810 w 6351910"/>
              <a:gd name="connsiteY47" fmla="*/ 1307086 h 6858000"/>
              <a:gd name="connsiteX48" fmla="*/ 79531 w 6351910"/>
              <a:gd name="connsiteY48" fmla="*/ 1168288 h 6858000"/>
              <a:gd name="connsiteX49" fmla="*/ 594 w 6351910"/>
              <a:gd name="connsiteY49" fmla="*/ 716778 h 6858000"/>
              <a:gd name="connsiteX50" fmla="*/ 2657 w 6351910"/>
              <a:gd name="connsiteY50" fmla="*/ 657363 h 6858000"/>
              <a:gd name="connsiteX51" fmla="*/ 24904 w 6351910"/>
              <a:gd name="connsiteY51" fmla="*/ 393828 h 6858000"/>
              <a:gd name="connsiteX52" fmla="*/ 39728 w 6351910"/>
              <a:gd name="connsiteY52" fmla="*/ 236673 h 6858000"/>
              <a:gd name="connsiteX53" fmla="*/ 38796 w 6351910"/>
              <a:gd name="connsiteY53" fmla="*/ 144983 h 6858000"/>
              <a:gd name="connsiteX54" fmla="*/ 29331 w 6351910"/>
              <a:gd name="connsiteY54" fmla="*/ 33857 h 6858000"/>
              <a:gd name="connsiteX55" fmla="*/ 11361 w 6351910"/>
              <a:gd name="connsiteY5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351910" h="6858000">
                <a:moveTo>
                  <a:pt x="11361" y="0"/>
                </a:moveTo>
                <a:lnTo>
                  <a:pt x="6351910" y="0"/>
                </a:lnTo>
                <a:lnTo>
                  <a:pt x="6351910" y="6858000"/>
                </a:lnTo>
                <a:lnTo>
                  <a:pt x="73198" y="6857735"/>
                </a:lnTo>
                <a:cubicBezTo>
                  <a:pt x="112558" y="6789493"/>
                  <a:pt x="109414" y="6766191"/>
                  <a:pt x="120049" y="6737706"/>
                </a:cubicBezTo>
                <a:cubicBezTo>
                  <a:pt x="125933" y="6708183"/>
                  <a:pt x="134098" y="6708238"/>
                  <a:pt x="137007" y="6686827"/>
                </a:cubicBezTo>
                <a:cubicBezTo>
                  <a:pt x="141713" y="6669506"/>
                  <a:pt x="134579" y="6666226"/>
                  <a:pt x="148286" y="6633777"/>
                </a:cubicBezTo>
                <a:cubicBezTo>
                  <a:pt x="173899" y="6560846"/>
                  <a:pt x="202890" y="6530190"/>
                  <a:pt x="219248" y="6492130"/>
                </a:cubicBezTo>
                <a:cubicBezTo>
                  <a:pt x="220498" y="6486906"/>
                  <a:pt x="231301" y="6432771"/>
                  <a:pt x="234530" y="6431610"/>
                </a:cubicBezTo>
                <a:cubicBezTo>
                  <a:pt x="240137" y="6398644"/>
                  <a:pt x="251810" y="6327702"/>
                  <a:pt x="252884" y="6294334"/>
                </a:cubicBezTo>
                <a:cubicBezTo>
                  <a:pt x="251967" y="6280685"/>
                  <a:pt x="242960" y="6244334"/>
                  <a:pt x="240974" y="6231403"/>
                </a:cubicBezTo>
                <a:lnTo>
                  <a:pt x="233821" y="6202459"/>
                </a:lnTo>
                <a:cubicBezTo>
                  <a:pt x="232633" y="6196814"/>
                  <a:pt x="235867" y="6158095"/>
                  <a:pt x="232650" y="6153037"/>
                </a:cubicBezTo>
                <a:cubicBezTo>
                  <a:pt x="252737" y="5948729"/>
                  <a:pt x="212718" y="6172289"/>
                  <a:pt x="240039" y="5905303"/>
                </a:cubicBezTo>
                <a:cubicBezTo>
                  <a:pt x="267360" y="5638317"/>
                  <a:pt x="313771" y="5542929"/>
                  <a:pt x="335703" y="5449031"/>
                </a:cubicBezTo>
                <a:cubicBezTo>
                  <a:pt x="367089" y="5399411"/>
                  <a:pt x="359414" y="5372719"/>
                  <a:pt x="371634" y="5341916"/>
                </a:cubicBezTo>
                <a:cubicBezTo>
                  <a:pt x="382048" y="5319908"/>
                  <a:pt x="398345" y="5282101"/>
                  <a:pt x="409024" y="5264214"/>
                </a:cubicBezTo>
                <a:cubicBezTo>
                  <a:pt x="417843" y="5246757"/>
                  <a:pt x="410286" y="5238662"/>
                  <a:pt x="415024" y="5225268"/>
                </a:cubicBezTo>
                <a:lnTo>
                  <a:pt x="423092" y="5159961"/>
                </a:lnTo>
                <a:lnTo>
                  <a:pt x="426609" y="5125185"/>
                </a:lnTo>
                <a:cubicBezTo>
                  <a:pt x="457509" y="5064389"/>
                  <a:pt x="437546" y="5022753"/>
                  <a:pt x="441080" y="4993030"/>
                </a:cubicBezTo>
                <a:lnTo>
                  <a:pt x="447811" y="4946844"/>
                </a:lnTo>
                <a:lnTo>
                  <a:pt x="458779" y="4858827"/>
                </a:lnTo>
                <a:lnTo>
                  <a:pt x="464530" y="4808488"/>
                </a:lnTo>
                <a:cubicBezTo>
                  <a:pt x="486849" y="4590918"/>
                  <a:pt x="442578" y="4537272"/>
                  <a:pt x="455724" y="4375228"/>
                </a:cubicBezTo>
                <a:cubicBezTo>
                  <a:pt x="453435" y="4334791"/>
                  <a:pt x="442883" y="4270639"/>
                  <a:pt x="436877" y="4214165"/>
                </a:cubicBezTo>
                <a:cubicBezTo>
                  <a:pt x="447876" y="4102539"/>
                  <a:pt x="397589" y="4101885"/>
                  <a:pt x="430401" y="3872886"/>
                </a:cubicBezTo>
                <a:cubicBezTo>
                  <a:pt x="434552" y="3826908"/>
                  <a:pt x="451548" y="3804305"/>
                  <a:pt x="451121" y="3738082"/>
                </a:cubicBezTo>
                <a:cubicBezTo>
                  <a:pt x="438816" y="3716230"/>
                  <a:pt x="454592" y="3707883"/>
                  <a:pt x="458278" y="3673397"/>
                </a:cubicBezTo>
                <a:cubicBezTo>
                  <a:pt x="463902" y="3659407"/>
                  <a:pt x="450211" y="3649813"/>
                  <a:pt x="457592" y="3637109"/>
                </a:cubicBezTo>
                <a:cubicBezTo>
                  <a:pt x="450903" y="3605834"/>
                  <a:pt x="460390" y="3573837"/>
                  <a:pt x="460946" y="3536883"/>
                </a:cubicBezTo>
                <a:cubicBezTo>
                  <a:pt x="460222" y="3353802"/>
                  <a:pt x="481181" y="3358911"/>
                  <a:pt x="481823" y="3295862"/>
                </a:cubicBezTo>
                <a:cubicBezTo>
                  <a:pt x="481241" y="3249684"/>
                  <a:pt x="471630" y="3189169"/>
                  <a:pt x="464800" y="3158586"/>
                </a:cubicBezTo>
                <a:lnTo>
                  <a:pt x="426693" y="3072935"/>
                </a:lnTo>
                <a:cubicBezTo>
                  <a:pt x="439297" y="3016612"/>
                  <a:pt x="410147" y="3011906"/>
                  <a:pt x="402508" y="2958185"/>
                </a:cubicBezTo>
                <a:cubicBezTo>
                  <a:pt x="387236" y="2895670"/>
                  <a:pt x="381205" y="2913847"/>
                  <a:pt x="360891" y="2843952"/>
                </a:cubicBezTo>
                <a:cubicBezTo>
                  <a:pt x="320697" y="2799104"/>
                  <a:pt x="323332" y="2611979"/>
                  <a:pt x="296840" y="2554718"/>
                </a:cubicBezTo>
                <a:cubicBezTo>
                  <a:pt x="283808" y="2502065"/>
                  <a:pt x="275266" y="2468551"/>
                  <a:pt x="268410" y="2447068"/>
                </a:cubicBezTo>
                <a:cubicBezTo>
                  <a:pt x="269066" y="2440064"/>
                  <a:pt x="270469" y="2430607"/>
                  <a:pt x="272375" y="2423438"/>
                </a:cubicBezTo>
                <a:cubicBezTo>
                  <a:pt x="264311" y="2329118"/>
                  <a:pt x="251483" y="2315759"/>
                  <a:pt x="241037" y="2261920"/>
                </a:cubicBezTo>
                <a:cubicBezTo>
                  <a:pt x="231609" y="2217203"/>
                  <a:pt x="220426" y="2179120"/>
                  <a:pt x="215809" y="2155135"/>
                </a:cubicBezTo>
                <a:cubicBezTo>
                  <a:pt x="225523" y="2141929"/>
                  <a:pt x="198180" y="2121310"/>
                  <a:pt x="213333" y="2118008"/>
                </a:cubicBezTo>
                <a:cubicBezTo>
                  <a:pt x="218181" y="2086447"/>
                  <a:pt x="213734" y="2072196"/>
                  <a:pt x="214300" y="2050531"/>
                </a:cubicBezTo>
                <a:cubicBezTo>
                  <a:pt x="191158" y="1910256"/>
                  <a:pt x="135395" y="1894155"/>
                  <a:pt x="120136" y="1732919"/>
                </a:cubicBezTo>
                <a:cubicBezTo>
                  <a:pt x="100853" y="1665766"/>
                  <a:pt x="100066" y="1643984"/>
                  <a:pt x="92310" y="1615777"/>
                </a:cubicBezTo>
                <a:cubicBezTo>
                  <a:pt x="85095" y="1591298"/>
                  <a:pt x="95565" y="1544014"/>
                  <a:pt x="88820" y="1525631"/>
                </a:cubicBezTo>
                <a:cubicBezTo>
                  <a:pt x="86648" y="1502667"/>
                  <a:pt x="80587" y="1509646"/>
                  <a:pt x="79273" y="1477995"/>
                </a:cubicBezTo>
                <a:cubicBezTo>
                  <a:pt x="86452" y="1404274"/>
                  <a:pt x="73767" y="1358704"/>
                  <a:pt x="73810" y="1307086"/>
                </a:cubicBezTo>
                <a:cubicBezTo>
                  <a:pt x="83255" y="1258551"/>
                  <a:pt x="70305" y="1217137"/>
                  <a:pt x="79531" y="1168288"/>
                </a:cubicBezTo>
                <a:cubicBezTo>
                  <a:pt x="66060" y="901651"/>
                  <a:pt x="-7309" y="869148"/>
                  <a:pt x="594" y="716778"/>
                </a:cubicBezTo>
                <a:cubicBezTo>
                  <a:pt x="-409" y="685981"/>
                  <a:pt x="3660" y="688160"/>
                  <a:pt x="2657" y="657363"/>
                </a:cubicBezTo>
                <a:cubicBezTo>
                  <a:pt x="-9779" y="622139"/>
                  <a:pt x="29293" y="566671"/>
                  <a:pt x="24904" y="393828"/>
                </a:cubicBezTo>
                <a:cubicBezTo>
                  <a:pt x="11203" y="358429"/>
                  <a:pt x="29804" y="247710"/>
                  <a:pt x="39728" y="236673"/>
                </a:cubicBezTo>
                <a:cubicBezTo>
                  <a:pt x="43247" y="190527"/>
                  <a:pt x="41195" y="179672"/>
                  <a:pt x="38796" y="144983"/>
                </a:cubicBezTo>
                <a:cubicBezTo>
                  <a:pt x="25998" y="119338"/>
                  <a:pt x="30356" y="69086"/>
                  <a:pt x="29331" y="33857"/>
                </a:cubicBezTo>
                <a:lnTo>
                  <a:pt x="11361" y="0"/>
                </a:lnTo>
                <a:close/>
              </a:path>
            </a:pathLst>
          </a:custGeom>
          <a:blipFill>
            <a:blip r:embed="rId2"/>
            <a:tile tx="0" ty="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64" name="Freeform: Shape 6163">
            <a:extLst>
              <a:ext uri="{FF2B5EF4-FFF2-40B4-BE49-F238E27FC236}">
                <a16:creationId xmlns:a16="http://schemas.microsoft.com/office/drawing/2014/main" id="{ECC37536-3D0C-46D4-B90B-0C85D512E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3594"/>
            <a:ext cx="8045508" cy="5888606"/>
          </a:xfrm>
          <a:custGeom>
            <a:avLst/>
            <a:gdLst>
              <a:gd name="connsiteX0" fmla="*/ 7872094 w 8045508"/>
              <a:gd name="connsiteY0" fmla="*/ 0 h 5888606"/>
              <a:gd name="connsiteX1" fmla="*/ 8045508 w 8045508"/>
              <a:gd name="connsiteY1" fmla="*/ 5641285 h 5888606"/>
              <a:gd name="connsiteX2" fmla="*/ 0 w 8045508"/>
              <a:gd name="connsiteY2" fmla="*/ 5888606 h 5888606"/>
              <a:gd name="connsiteX3" fmla="*/ 0 w 8045508"/>
              <a:gd name="connsiteY3" fmla="*/ 241990 h 5888606"/>
            </a:gdLst>
            <a:ahLst/>
            <a:cxnLst>
              <a:cxn ang="0">
                <a:pos x="connsiteX0" y="connsiteY0"/>
              </a:cxn>
              <a:cxn ang="0">
                <a:pos x="connsiteX1" y="connsiteY1"/>
              </a:cxn>
              <a:cxn ang="0">
                <a:pos x="connsiteX2" y="connsiteY2"/>
              </a:cxn>
              <a:cxn ang="0">
                <a:pos x="connsiteX3" y="connsiteY3"/>
              </a:cxn>
            </a:cxnLst>
            <a:rect l="l" t="t" r="r" b="b"/>
            <a:pathLst>
              <a:path w="8045508" h="5888606">
                <a:moveTo>
                  <a:pt x="7872094" y="0"/>
                </a:moveTo>
                <a:lnTo>
                  <a:pt x="8045508" y="5641285"/>
                </a:lnTo>
                <a:lnTo>
                  <a:pt x="0" y="5888606"/>
                </a:lnTo>
                <a:lnTo>
                  <a:pt x="0" y="241990"/>
                </a:lnTo>
                <a:close/>
              </a:path>
            </a:pathLst>
          </a:custGeom>
          <a:solidFill>
            <a:srgbClr val="EFEEE9"/>
          </a:solidFill>
          <a:ln w="12700" cap="flat" cmpd="sng" algn="ctr">
            <a:noFill/>
            <a:prstDash val="solid"/>
            <a:miter lim="800000"/>
          </a:ln>
          <a:effectLst>
            <a:outerShdw blurRad="635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66" name="Freeform: Shape 6165">
            <a:extLst>
              <a:ext uri="{FF2B5EF4-FFF2-40B4-BE49-F238E27FC236}">
                <a16:creationId xmlns:a16="http://schemas.microsoft.com/office/drawing/2014/main" id="{1AE70FFB-E715-4F0B-87FB-8D8172F3F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62643">
            <a:off x="-184877" y="413301"/>
            <a:ext cx="8129899" cy="5642668"/>
          </a:xfrm>
          <a:custGeom>
            <a:avLst/>
            <a:gdLst>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460542 w 8131698"/>
              <a:gd name="connsiteY15" fmla="*/ 5600767 h 5618388"/>
              <a:gd name="connsiteX16" fmla="*/ 6396575 w 8131698"/>
              <a:gd name="connsiteY16" fmla="*/ 5595183 h 5618388"/>
              <a:gd name="connsiteX17" fmla="*/ 6320434 w 8131698"/>
              <a:gd name="connsiteY17" fmla="*/ 5588696 h 5618388"/>
              <a:gd name="connsiteX18" fmla="*/ 6301347 w 8131698"/>
              <a:gd name="connsiteY18" fmla="*/ 5586308 h 5618388"/>
              <a:gd name="connsiteX19" fmla="*/ 5274476 w 8131698"/>
              <a:gd name="connsiteY19" fmla="*/ 5586308 h 5618388"/>
              <a:gd name="connsiteX20" fmla="*/ 5274476 w 8131698"/>
              <a:gd name="connsiteY20" fmla="*/ 5560587 h 5618388"/>
              <a:gd name="connsiteX21" fmla="*/ 5199102 w 8131698"/>
              <a:gd name="connsiteY21" fmla="*/ 5557824 h 5618388"/>
              <a:gd name="connsiteX22" fmla="*/ 54573 w 8131698"/>
              <a:gd name="connsiteY22" fmla="*/ 5366007 h 5618388"/>
              <a:gd name="connsiteX23" fmla="*/ 0 w 8131698"/>
              <a:gd name="connsiteY23" fmla="*/ 5362432 h 5618388"/>
              <a:gd name="connsiteX24" fmla="*/ 370836 w 8131698"/>
              <a:gd name="connsiteY24" fmla="*/ 0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460542 w 8131698"/>
              <a:gd name="connsiteY15" fmla="*/ 5600767 h 5618388"/>
              <a:gd name="connsiteX16" fmla="*/ 6396575 w 8131698"/>
              <a:gd name="connsiteY16" fmla="*/ 5595183 h 5618388"/>
              <a:gd name="connsiteX17" fmla="*/ 6320434 w 8131698"/>
              <a:gd name="connsiteY17" fmla="*/ 5588696 h 5618388"/>
              <a:gd name="connsiteX18" fmla="*/ 6301347 w 8131698"/>
              <a:gd name="connsiteY18" fmla="*/ 5586308 h 5618388"/>
              <a:gd name="connsiteX19" fmla="*/ 5274476 w 8131698"/>
              <a:gd name="connsiteY19" fmla="*/ 5560587 h 5618388"/>
              <a:gd name="connsiteX20" fmla="*/ 5199102 w 8131698"/>
              <a:gd name="connsiteY20" fmla="*/ 5557824 h 5618388"/>
              <a:gd name="connsiteX21" fmla="*/ 54573 w 8131698"/>
              <a:gd name="connsiteY21" fmla="*/ 5366007 h 5618388"/>
              <a:gd name="connsiteX22" fmla="*/ 0 w 8131698"/>
              <a:gd name="connsiteY22" fmla="*/ 5362432 h 5618388"/>
              <a:gd name="connsiteX23" fmla="*/ 370836 w 8131698"/>
              <a:gd name="connsiteY23" fmla="*/ 0 h 5618388"/>
              <a:gd name="connsiteX24" fmla="*/ 8131698 w 8131698"/>
              <a:gd name="connsiteY24"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460542 w 8131698"/>
              <a:gd name="connsiteY15" fmla="*/ 5600767 h 5618388"/>
              <a:gd name="connsiteX16" fmla="*/ 6396575 w 8131698"/>
              <a:gd name="connsiteY16" fmla="*/ 5595183 h 5618388"/>
              <a:gd name="connsiteX17" fmla="*/ 6320434 w 8131698"/>
              <a:gd name="connsiteY17" fmla="*/ 5588696 h 5618388"/>
              <a:gd name="connsiteX18" fmla="*/ 6301347 w 8131698"/>
              <a:gd name="connsiteY18" fmla="*/ 5586308 h 5618388"/>
              <a:gd name="connsiteX19" fmla="*/ 5199102 w 8131698"/>
              <a:gd name="connsiteY19" fmla="*/ 5557824 h 5618388"/>
              <a:gd name="connsiteX20" fmla="*/ 54573 w 8131698"/>
              <a:gd name="connsiteY20" fmla="*/ 5366007 h 5618388"/>
              <a:gd name="connsiteX21" fmla="*/ 0 w 8131698"/>
              <a:gd name="connsiteY21" fmla="*/ 5362432 h 5618388"/>
              <a:gd name="connsiteX22" fmla="*/ 370836 w 8131698"/>
              <a:gd name="connsiteY22" fmla="*/ 0 h 5618388"/>
              <a:gd name="connsiteX23" fmla="*/ 8131698 w 8131698"/>
              <a:gd name="connsiteY23"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460542 w 8131698"/>
              <a:gd name="connsiteY15" fmla="*/ 5600767 h 5618388"/>
              <a:gd name="connsiteX16" fmla="*/ 6396575 w 8131698"/>
              <a:gd name="connsiteY16" fmla="*/ 5595183 h 5618388"/>
              <a:gd name="connsiteX17" fmla="*/ 6320434 w 8131698"/>
              <a:gd name="connsiteY17" fmla="*/ 5588696 h 5618388"/>
              <a:gd name="connsiteX18" fmla="*/ 6301347 w 8131698"/>
              <a:gd name="connsiteY18" fmla="*/ 5586308 h 5618388"/>
              <a:gd name="connsiteX19" fmla="*/ 54573 w 8131698"/>
              <a:gd name="connsiteY19" fmla="*/ 5366007 h 5618388"/>
              <a:gd name="connsiteX20" fmla="*/ 0 w 8131698"/>
              <a:gd name="connsiteY20" fmla="*/ 5362432 h 5618388"/>
              <a:gd name="connsiteX21" fmla="*/ 370836 w 8131698"/>
              <a:gd name="connsiteY21" fmla="*/ 0 h 5618388"/>
              <a:gd name="connsiteX22" fmla="*/ 8131698 w 8131698"/>
              <a:gd name="connsiteY22"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460542 w 8131698"/>
              <a:gd name="connsiteY15" fmla="*/ 5600767 h 5618388"/>
              <a:gd name="connsiteX16" fmla="*/ 6396575 w 8131698"/>
              <a:gd name="connsiteY16" fmla="*/ 5595183 h 5618388"/>
              <a:gd name="connsiteX17" fmla="*/ 6301347 w 8131698"/>
              <a:gd name="connsiteY17" fmla="*/ 5586308 h 5618388"/>
              <a:gd name="connsiteX18" fmla="*/ 54573 w 8131698"/>
              <a:gd name="connsiteY18" fmla="*/ 5366007 h 5618388"/>
              <a:gd name="connsiteX19" fmla="*/ 0 w 8131698"/>
              <a:gd name="connsiteY19" fmla="*/ 5362432 h 5618388"/>
              <a:gd name="connsiteX20" fmla="*/ 370836 w 8131698"/>
              <a:gd name="connsiteY20" fmla="*/ 0 h 5618388"/>
              <a:gd name="connsiteX21" fmla="*/ 8131698 w 8131698"/>
              <a:gd name="connsiteY21"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460542 w 8131698"/>
              <a:gd name="connsiteY15" fmla="*/ 5600767 h 5618388"/>
              <a:gd name="connsiteX16" fmla="*/ 6301347 w 8131698"/>
              <a:gd name="connsiteY16" fmla="*/ 5586308 h 5618388"/>
              <a:gd name="connsiteX17" fmla="*/ 54573 w 8131698"/>
              <a:gd name="connsiteY17" fmla="*/ 5366007 h 5618388"/>
              <a:gd name="connsiteX18" fmla="*/ 0 w 8131698"/>
              <a:gd name="connsiteY18" fmla="*/ 5362432 h 5618388"/>
              <a:gd name="connsiteX19" fmla="*/ 370836 w 8131698"/>
              <a:gd name="connsiteY19" fmla="*/ 0 h 5618388"/>
              <a:gd name="connsiteX20" fmla="*/ 8131698 w 8131698"/>
              <a:gd name="connsiteY20"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648599 w 8131698"/>
              <a:gd name="connsiteY14" fmla="*/ 5596072 h 5618388"/>
              <a:gd name="connsiteX15" fmla="*/ 6301347 w 8131698"/>
              <a:gd name="connsiteY15" fmla="*/ 5586308 h 5618388"/>
              <a:gd name="connsiteX16" fmla="*/ 54573 w 8131698"/>
              <a:gd name="connsiteY16" fmla="*/ 5366007 h 5618388"/>
              <a:gd name="connsiteX17" fmla="*/ 0 w 8131698"/>
              <a:gd name="connsiteY17" fmla="*/ 5362432 h 5618388"/>
              <a:gd name="connsiteX18" fmla="*/ 370836 w 8131698"/>
              <a:gd name="connsiteY18" fmla="*/ 0 h 5618388"/>
              <a:gd name="connsiteX19" fmla="*/ 8131698 w 8131698"/>
              <a:gd name="connsiteY19"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886428 w 8131698"/>
              <a:gd name="connsiteY8" fmla="*/ 5592602 h 5618388"/>
              <a:gd name="connsiteX9" fmla="*/ 6754639 w 8131698"/>
              <a:gd name="connsiteY9" fmla="*/ 5588895 h 5618388"/>
              <a:gd name="connsiteX10" fmla="*/ 6737264 w 8131698"/>
              <a:gd name="connsiteY10" fmla="*/ 5586308 h 5618388"/>
              <a:gd name="connsiteX11" fmla="*/ 6690997 w 8131698"/>
              <a:gd name="connsiteY11" fmla="*/ 5586308 h 5618388"/>
              <a:gd name="connsiteX12" fmla="*/ 6690600 w 8131698"/>
              <a:gd name="connsiteY12" fmla="*/ 5586328 h 5618388"/>
              <a:gd name="connsiteX13" fmla="*/ 6676724 w 8131698"/>
              <a:gd name="connsiteY13" fmla="*/ 5590147 h 5618388"/>
              <a:gd name="connsiteX14" fmla="*/ 6301347 w 8131698"/>
              <a:gd name="connsiteY14" fmla="*/ 5586308 h 5618388"/>
              <a:gd name="connsiteX15" fmla="*/ 54573 w 8131698"/>
              <a:gd name="connsiteY15" fmla="*/ 5366007 h 5618388"/>
              <a:gd name="connsiteX16" fmla="*/ 0 w 8131698"/>
              <a:gd name="connsiteY16" fmla="*/ 5362432 h 5618388"/>
              <a:gd name="connsiteX17" fmla="*/ 370836 w 8131698"/>
              <a:gd name="connsiteY17" fmla="*/ 0 h 5618388"/>
              <a:gd name="connsiteX18" fmla="*/ 8131698 w 8131698"/>
              <a:gd name="connsiteY18"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754639 w 8131698"/>
              <a:gd name="connsiteY8" fmla="*/ 5588895 h 5618388"/>
              <a:gd name="connsiteX9" fmla="*/ 6737264 w 8131698"/>
              <a:gd name="connsiteY9" fmla="*/ 5586308 h 5618388"/>
              <a:gd name="connsiteX10" fmla="*/ 6690997 w 8131698"/>
              <a:gd name="connsiteY10" fmla="*/ 5586308 h 5618388"/>
              <a:gd name="connsiteX11" fmla="*/ 6690600 w 8131698"/>
              <a:gd name="connsiteY11" fmla="*/ 5586328 h 5618388"/>
              <a:gd name="connsiteX12" fmla="*/ 6676724 w 8131698"/>
              <a:gd name="connsiteY12" fmla="*/ 5590147 h 5618388"/>
              <a:gd name="connsiteX13" fmla="*/ 6301347 w 8131698"/>
              <a:gd name="connsiteY13" fmla="*/ 5586308 h 5618388"/>
              <a:gd name="connsiteX14" fmla="*/ 54573 w 8131698"/>
              <a:gd name="connsiteY14" fmla="*/ 5366007 h 5618388"/>
              <a:gd name="connsiteX15" fmla="*/ 0 w 8131698"/>
              <a:gd name="connsiteY15" fmla="*/ 5362432 h 5618388"/>
              <a:gd name="connsiteX16" fmla="*/ 370836 w 8131698"/>
              <a:gd name="connsiteY16" fmla="*/ 0 h 5618388"/>
              <a:gd name="connsiteX17" fmla="*/ 8131698 w 8131698"/>
              <a:gd name="connsiteY17"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754639 w 8131698"/>
              <a:gd name="connsiteY8" fmla="*/ 5588895 h 5618388"/>
              <a:gd name="connsiteX9" fmla="*/ 6690997 w 8131698"/>
              <a:gd name="connsiteY9" fmla="*/ 5586308 h 5618388"/>
              <a:gd name="connsiteX10" fmla="*/ 6690600 w 8131698"/>
              <a:gd name="connsiteY10" fmla="*/ 5586328 h 5618388"/>
              <a:gd name="connsiteX11" fmla="*/ 6676724 w 8131698"/>
              <a:gd name="connsiteY11" fmla="*/ 5590147 h 5618388"/>
              <a:gd name="connsiteX12" fmla="*/ 6301347 w 8131698"/>
              <a:gd name="connsiteY12" fmla="*/ 5586308 h 5618388"/>
              <a:gd name="connsiteX13" fmla="*/ 54573 w 8131698"/>
              <a:gd name="connsiteY13" fmla="*/ 5366007 h 5618388"/>
              <a:gd name="connsiteX14" fmla="*/ 0 w 8131698"/>
              <a:gd name="connsiteY14" fmla="*/ 5362432 h 5618388"/>
              <a:gd name="connsiteX15" fmla="*/ 370836 w 8131698"/>
              <a:gd name="connsiteY15" fmla="*/ 0 h 5618388"/>
              <a:gd name="connsiteX16" fmla="*/ 8131698 w 8131698"/>
              <a:gd name="connsiteY16"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690997 w 8131698"/>
              <a:gd name="connsiteY8" fmla="*/ 5586308 h 5618388"/>
              <a:gd name="connsiteX9" fmla="*/ 6690600 w 8131698"/>
              <a:gd name="connsiteY9" fmla="*/ 5586328 h 5618388"/>
              <a:gd name="connsiteX10" fmla="*/ 6676724 w 8131698"/>
              <a:gd name="connsiteY10" fmla="*/ 5590147 h 5618388"/>
              <a:gd name="connsiteX11" fmla="*/ 6301347 w 8131698"/>
              <a:gd name="connsiteY11" fmla="*/ 5586308 h 5618388"/>
              <a:gd name="connsiteX12" fmla="*/ 54573 w 8131698"/>
              <a:gd name="connsiteY12" fmla="*/ 5366007 h 5618388"/>
              <a:gd name="connsiteX13" fmla="*/ 0 w 8131698"/>
              <a:gd name="connsiteY13" fmla="*/ 5362432 h 5618388"/>
              <a:gd name="connsiteX14" fmla="*/ 370836 w 8131698"/>
              <a:gd name="connsiteY14" fmla="*/ 0 h 5618388"/>
              <a:gd name="connsiteX15" fmla="*/ 8131698 w 8131698"/>
              <a:gd name="connsiteY15"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690997 w 8131698"/>
              <a:gd name="connsiteY8" fmla="*/ 5586308 h 5618388"/>
              <a:gd name="connsiteX9" fmla="*/ 6690600 w 8131698"/>
              <a:gd name="connsiteY9" fmla="*/ 5586328 h 5618388"/>
              <a:gd name="connsiteX10" fmla="*/ 6301347 w 8131698"/>
              <a:gd name="connsiteY10" fmla="*/ 5586308 h 5618388"/>
              <a:gd name="connsiteX11" fmla="*/ 54573 w 8131698"/>
              <a:gd name="connsiteY11" fmla="*/ 5366007 h 5618388"/>
              <a:gd name="connsiteX12" fmla="*/ 0 w 8131698"/>
              <a:gd name="connsiteY12" fmla="*/ 5362432 h 5618388"/>
              <a:gd name="connsiteX13" fmla="*/ 370836 w 8131698"/>
              <a:gd name="connsiteY13" fmla="*/ 0 h 5618388"/>
              <a:gd name="connsiteX14" fmla="*/ 8131698 w 8131698"/>
              <a:gd name="connsiteY14"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690997 w 8131698"/>
              <a:gd name="connsiteY8" fmla="*/ 5586308 h 5618388"/>
              <a:gd name="connsiteX9" fmla="*/ 6301347 w 8131698"/>
              <a:gd name="connsiteY9" fmla="*/ 5586308 h 5618388"/>
              <a:gd name="connsiteX10" fmla="*/ 54573 w 8131698"/>
              <a:gd name="connsiteY10" fmla="*/ 5366007 h 5618388"/>
              <a:gd name="connsiteX11" fmla="*/ 0 w 8131698"/>
              <a:gd name="connsiteY11" fmla="*/ 5362432 h 5618388"/>
              <a:gd name="connsiteX12" fmla="*/ 370836 w 8131698"/>
              <a:gd name="connsiteY12" fmla="*/ 0 h 5618388"/>
              <a:gd name="connsiteX13" fmla="*/ 8131698 w 8131698"/>
              <a:gd name="connsiteY13"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690997 w 8131698"/>
              <a:gd name="connsiteY8" fmla="*/ 5586308 h 5618388"/>
              <a:gd name="connsiteX9" fmla="*/ 54573 w 8131698"/>
              <a:gd name="connsiteY9" fmla="*/ 5366007 h 5618388"/>
              <a:gd name="connsiteX10" fmla="*/ 0 w 8131698"/>
              <a:gd name="connsiteY10" fmla="*/ 5362432 h 5618388"/>
              <a:gd name="connsiteX11" fmla="*/ 370836 w 8131698"/>
              <a:gd name="connsiteY11" fmla="*/ 0 h 5618388"/>
              <a:gd name="connsiteX12" fmla="*/ 8131698 w 8131698"/>
              <a:gd name="connsiteY12" fmla="*/ 258027 h 5618388"/>
              <a:gd name="connsiteX0" fmla="*/ 8131698 w 8131698"/>
              <a:gd name="connsiteY0" fmla="*/ 258027 h 5618388"/>
              <a:gd name="connsiteX1" fmla="*/ 7969897 w 8131698"/>
              <a:gd name="connsiteY1" fmla="*/ 4064141 h 5618388"/>
              <a:gd name="connsiteX2" fmla="*/ 7895858 w 8131698"/>
              <a:gd name="connsiteY2" fmla="*/ 5580768 h 5618388"/>
              <a:gd name="connsiteX3" fmla="*/ 7883876 w 8131698"/>
              <a:gd name="connsiteY3" fmla="*/ 5618388 h 5618388"/>
              <a:gd name="connsiteX4" fmla="*/ 7818250 w 8131698"/>
              <a:gd name="connsiteY4" fmla="*/ 5614152 h 5618388"/>
              <a:gd name="connsiteX5" fmla="*/ 7005703 w 8131698"/>
              <a:gd name="connsiteY5" fmla="*/ 5586308 h 5618388"/>
              <a:gd name="connsiteX6" fmla="*/ 6934800 w 8131698"/>
              <a:gd name="connsiteY6" fmla="*/ 5586308 h 5618388"/>
              <a:gd name="connsiteX7" fmla="*/ 6934693 w 8131698"/>
              <a:gd name="connsiteY7" fmla="*/ 5586553 h 5618388"/>
              <a:gd name="connsiteX8" fmla="*/ 6690997 w 8131698"/>
              <a:gd name="connsiteY8" fmla="*/ 5586308 h 5618388"/>
              <a:gd name="connsiteX9" fmla="*/ 0 w 8131698"/>
              <a:gd name="connsiteY9" fmla="*/ 5362432 h 5618388"/>
              <a:gd name="connsiteX10" fmla="*/ 370836 w 8131698"/>
              <a:gd name="connsiteY10" fmla="*/ 0 h 5618388"/>
              <a:gd name="connsiteX11" fmla="*/ 8131698 w 8131698"/>
              <a:gd name="connsiteY11" fmla="*/ 258027 h 5618388"/>
              <a:gd name="connsiteX0" fmla="*/ 8129899 w 8129899"/>
              <a:gd name="connsiteY0" fmla="*/ 258027 h 5618388"/>
              <a:gd name="connsiteX1" fmla="*/ 7968098 w 8129899"/>
              <a:gd name="connsiteY1" fmla="*/ 4064141 h 5618388"/>
              <a:gd name="connsiteX2" fmla="*/ 7894059 w 8129899"/>
              <a:gd name="connsiteY2" fmla="*/ 5580768 h 5618388"/>
              <a:gd name="connsiteX3" fmla="*/ 7882077 w 8129899"/>
              <a:gd name="connsiteY3" fmla="*/ 5618388 h 5618388"/>
              <a:gd name="connsiteX4" fmla="*/ 7816451 w 8129899"/>
              <a:gd name="connsiteY4" fmla="*/ 5614152 h 5618388"/>
              <a:gd name="connsiteX5" fmla="*/ 7003904 w 8129899"/>
              <a:gd name="connsiteY5" fmla="*/ 5586308 h 5618388"/>
              <a:gd name="connsiteX6" fmla="*/ 6933001 w 8129899"/>
              <a:gd name="connsiteY6" fmla="*/ 5586308 h 5618388"/>
              <a:gd name="connsiteX7" fmla="*/ 6932894 w 8129899"/>
              <a:gd name="connsiteY7" fmla="*/ 5586553 h 5618388"/>
              <a:gd name="connsiteX8" fmla="*/ 6689198 w 8129899"/>
              <a:gd name="connsiteY8" fmla="*/ 5586308 h 5618388"/>
              <a:gd name="connsiteX9" fmla="*/ 0 w 8129899"/>
              <a:gd name="connsiteY9" fmla="*/ 5336421 h 5618388"/>
              <a:gd name="connsiteX10" fmla="*/ 369037 w 8129899"/>
              <a:gd name="connsiteY10" fmla="*/ 0 h 5618388"/>
              <a:gd name="connsiteX11" fmla="*/ 8129899 w 8129899"/>
              <a:gd name="connsiteY11" fmla="*/ 258027 h 5618388"/>
              <a:gd name="connsiteX0" fmla="*/ 8129899 w 8129899"/>
              <a:gd name="connsiteY0" fmla="*/ 282307 h 5642668"/>
              <a:gd name="connsiteX1" fmla="*/ 7968098 w 8129899"/>
              <a:gd name="connsiteY1" fmla="*/ 4088421 h 5642668"/>
              <a:gd name="connsiteX2" fmla="*/ 7894059 w 8129899"/>
              <a:gd name="connsiteY2" fmla="*/ 5605048 h 5642668"/>
              <a:gd name="connsiteX3" fmla="*/ 7882077 w 8129899"/>
              <a:gd name="connsiteY3" fmla="*/ 5642668 h 5642668"/>
              <a:gd name="connsiteX4" fmla="*/ 7816451 w 8129899"/>
              <a:gd name="connsiteY4" fmla="*/ 5638432 h 5642668"/>
              <a:gd name="connsiteX5" fmla="*/ 7003904 w 8129899"/>
              <a:gd name="connsiteY5" fmla="*/ 5610588 h 5642668"/>
              <a:gd name="connsiteX6" fmla="*/ 6933001 w 8129899"/>
              <a:gd name="connsiteY6" fmla="*/ 5610588 h 5642668"/>
              <a:gd name="connsiteX7" fmla="*/ 6932894 w 8129899"/>
              <a:gd name="connsiteY7" fmla="*/ 5610833 h 5642668"/>
              <a:gd name="connsiteX8" fmla="*/ 6689198 w 8129899"/>
              <a:gd name="connsiteY8" fmla="*/ 5610588 h 5642668"/>
              <a:gd name="connsiteX9" fmla="*/ 0 w 8129899"/>
              <a:gd name="connsiteY9" fmla="*/ 5360701 h 5642668"/>
              <a:gd name="connsiteX10" fmla="*/ 370716 w 8129899"/>
              <a:gd name="connsiteY10" fmla="*/ 0 h 5642668"/>
              <a:gd name="connsiteX11" fmla="*/ 8129899 w 8129899"/>
              <a:gd name="connsiteY11" fmla="*/ 282307 h 564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29899" h="5642668">
                <a:moveTo>
                  <a:pt x="8129899" y="282307"/>
                </a:moveTo>
                <a:cubicBezTo>
                  <a:pt x="8095447" y="692312"/>
                  <a:pt x="8004356" y="3282852"/>
                  <a:pt x="7968098" y="4088421"/>
                </a:cubicBezTo>
                <a:lnTo>
                  <a:pt x="7894059" y="5605048"/>
                </a:lnTo>
                <a:lnTo>
                  <a:pt x="7882077" y="5642668"/>
                </a:lnTo>
                <a:cubicBezTo>
                  <a:pt x="7867919" y="5642175"/>
                  <a:pt x="7830611" y="5638926"/>
                  <a:pt x="7816451" y="5638432"/>
                </a:cubicBezTo>
                <a:lnTo>
                  <a:pt x="7003904" y="5610588"/>
                </a:lnTo>
                <a:lnTo>
                  <a:pt x="6933001" y="5610588"/>
                </a:lnTo>
                <a:cubicBezTo>
                  <a:pt x="6932965" y="5610670"/>
                  <a:pt x="6932930" y="5610751"/>
                  <a:pt x="6932894" y="5610833"/>
                </a:cubicBezTo>
                <a:lnTo>
                  <a:pt x="6689198" y="5610588"/>
                </a:lnTo>
                <a:lnTo>
                  <a:pt x="0" y="5360701"/>
                </a:lnTo>
                <a:lnTo>
                  <a:pt x="370716" y="0"/>
                </a:lnTo>
                <a:lnTo>
                  <a:pt x="8129899" y="28230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146" name="Picture 2">
            <a:extLst>
              <a:ext uri="{FF2B5EF4-FFF2-40B4-BE49-F238E27FC236}">
                <a16:creationId xmlns:a16="http://schemas.microsoft.com/office/drawing/2014/main" id="{E71E4BB0-FBFF-CEF7-C784-C0E75E3DB29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4017" r="18017" b="-1"/>
          <a:stretch>
            <a:fillRect/>
          </a:stretch>
        </p:blipFill>
        <p:spPr bwMode="auto">
          <a:xfrm rot="21480000">
            <a:off x="1217311" y="735817"/>
            <a:ext cx="5515890" cy="503176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E93E96E1-27AA-E4B8-9212-F0225A3A80B9}"/>
              </a:ext>
            </a:extLst>
          </p:cNvPr>
          <p:cNvSpPr>
            <a:spLocks noGrp="1"/>
          </p:cNvSpPr>
          <p:nvPr>
            <p:ph type="title"/>
          </p:nvPr>
        </p:nvSpPr>
        <p:spPr>
          <a:xfrm>
            <a:off x="6745753" y="1943100"/>
            <a:ext cx="4646147" cy="2907196"/>
          </a:xfrm>
        </p:spPr>
        <p:txBody>
          <a:bodyPr vert="horz" lIns="91440" tIns="45720" rIns="91440" bIns="45720" rtlCol="0" anchor="b">
            <a:normAutofit/>
          </a:bodyPr>
          <a:lstStyle/>
          <a:p>
            <a:pPr algn="r">
              <a:lnSpc>
                <a:spcPct val="110000"/>
              </a:lnSpc>
            </a:pPr>
            <a:r>
              <a:rPr lang="en-US"/>
              <a:t>¿Qué estrategias emplea Piglia para evadir la censura dictatorial?</a:t>
            </a:r>
          </a:p>
        </p:txBody>
      </p:sp>
    </p:spTree>
    <p:extLst>
      <p:ext uri="{BB962C8B-B14F-4D97-AF65-F5344CB8AC3E}">
        <p14:creationId xmlns:p14="http://schemas.microsoft.com/office/powerpoint/2010/main" val="1084713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4AE204-1F14-7C24-DADD-5A7D6961A2A5}"/>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5033318B-0B72-824B-EB28-098B87256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C6708134-C9B2-9B63-1E8F-6B9863F9C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8254EE65-C515-9E01-9528-35037CB2543B}"/>
              </a:ext>
            </a:extLst>
          </p:cNvPr>
          <p:cNvSpPr>
            <a:spLocks noGrp="1"/>
          </p:cNvSpPr>
          <p:nvPr>
            <p:ph idx="1"/>
          </p:nvPr>
        </p:nvSpPr>
        <p:spPr>
          <a:xfrm>
            <a:off x="405602" y="1036902"/>
            <a:ext cx="6145182" cy="5540830"/>
          </a:xfrm>
        </p:spPr>
        <p:txBody>
          <a:bodyPr anchor="ctr">
            <a:normAutofit fontScale="85000" lnSpcReduction="20000"/>
          </a:bodyPr>
          <a:lstStyle/>
          <a:p>
            <a:pPr>
              <a:buNone/>
            </a:pPr>
            <a:r>
              <a:rPr lang="es-MX" sz="2600" b="1" dirty="0">
                <a:solidFill>
                  <a:srgbClr val="FFC000"/>
                </a:solidFill>
                <a:latin typeface="Calibri" panose="020F0502020204030204" pitchFamily="34" charset="0"/>
                <a:ea typeface="Calibri" panose="020F0502020204030204" pitchFamily="34" charset="0"/>
                <a:cs typeface="Calibri" panose="020F0502020204030204" pitchFamily="34" charset="0"/>
              </a:rPr>
              <a:t>1. Disfrazar la crítica política bajo capas de ficción</a:t>
            </a:r>
          </a:p>
          <a:p>
            <a:pPr marL="0" indent="0" algn="just">
              <a:buNone/>
            </a:pPr>
            <a:r>
              <a:rPr lang="es-MX" sz="2600" dirty="0">
                <a:latin typeface="Calibri" panose="020F0502020204030204" pitchFamily="34" charset="0"/>
                <a:ea typeface="Calibri" panose="020F0502020204030204" pitchFamily="34" charset="0"/>
                <a:cs typeface="Calibri" panose="020F0502020204030204" pitchFamily="34" charset="0"/>
              </a:rPr>
              <a:t>Piglia no nombra directamente a la dictadura, ni a los militares, ni a los desaparecidos, pero </a:t>
            </a:r>
            <a:r>
              <a:rPr lang="es-MX" sz="2600" b="1" dirty="0">
                <a:latin typeface="Calibri" panose="020F0502020204030204" pitchFamily="34" charset="0"/>
                <a:ea typeface="Calibri" panose="020F0502020204030204" pitchFamily="34" charset="0"/>
                <a:cs typeface="Calibri" panose="020F0502020204030204" pitchFamily="34" charset="0"/>
              </a:rPr>
              <a:t>todo el texto habla de eso</a:t>
            </a:r>
            <a:r>
              <a:rPr lang="es-MX" sz="2600" dirty="0">
                <a:latin typeface="Calibri" panose="020F0502020204030204" pitchFamily="34" charset="0"/>
                <a:ea typeface="Calibri" panose="020F0502020204030204" pitchFamily="34" charset="0"/>
                <a:cs typeface="Calibri" panose="020F0502020204030204" pitchFamily="34" charset="0"/>
              </a:rPr>
              <a:t>. La crítica está </a:t>
            </a:r>
            <a:r>
              <a:rPr lang="es-MX" sz="2600" b="1" dirty="0">
                <a:latin typeface="Calibri" panose="020F0502020204030204" pitchFamily="34" charset="0"/>
                <a:ea typeface="Calibri" panose="020F0502020204030204" pitchFamily="34" charset="0"/>
                <a:cs typeface="Calibri" panose="020F0502020204030204" pitchFamily="34" charset="0"/>
              </a:rPr>
              <a:t>codificada</a:t>
            </a:r>
            <a:r>
              <a:rPr lang="es-MX" sz="2600" dirty="0">
                <a:latin typeface="Calibri" panose="020F0502020204030204" pitchFamily="34" charset="0"/>
                <a:ea typeface="Calibri" panose="020F0502020204030204" pitchFamily="34" charset="0"/>
                <a:cs typeface="Calibri" panose="020F0502020204030204" pitchFamily="34" charset="0"/>
              </a:rPr>
              <a:t>, y eso dificulta su censura.</a:t>
            </a:r>
          </a:p>
          <a:p>
            <a:pPr>
              <a:buNone/>
            </a:pPr>
            <a:r>
              <a:rPr lang="es-MX" sz="2600" b="1" dirty="0">
                <a:latin typeface="Calibri" panose="020F0502020204030204" pitchFamily="34" charset="0"/>
                <a:ea typeface="Calibri" panose="020F0502020204030204" pitchFamily="34" charset="0"/>
                <a:cs typeface="Calibri" panose="020F0502020204030204" pitchFamily="34" charset="0"/>
              </a:rPr>
              <a:t>Ejemplo:</a:t>
            </a:r>
          </a:p>
          <a:p>
            <a:pPr>
              <a:buFont typeface="Arial" panose="020B0604020202020204" pitchFamily="34" charset="0"/>
              <a:buChar char="•"/>
            </a:pPr>
            <a:r>
              <a:rPr lang="es-MX" sz="2600" dirty="0">
                <a:latin typeface="Calibri" panose="020F0502020204030204" pitchFamily="34" charset="0"/>
                <a:ea typeface="Calibri" panose="020F0502020204030204" pitchFamily="34" charset="0"/>
                <a:cs typeface="Calibri" panose="020F0502020204030204" pitchFamily="34" charset="0"/>
              </a:rPr>
              <a:t>En lugar de hablar del presente (la represión de los 70), </a:t>
            </a:r>
            <a:r>
              <a:rPr lang="es-MX" sz="2600" b="1" dirty="0">
                <a:latin typeface="Calibri" panose="020F0502020204030204" pitchFamily="34" charset="0"/>
                <a:ea typeface="Calibri" panose="020F0502020204030204" pitchFamily="34" charset="0"/>
                <a:cs typeface="Calibri" panose="020F0502020204030204" pitchFamily="34" charset="0"/>
              </a:rPr>
              <a:t>sitúa la acción en un diálogo entre el siglo XIX (época de Rosas) y el siglo XX</a:t>
            </a:r>
            <a:r>
              <a:rPr lang="es-MX" sz="2600" dirty="0">
                <a:latin typeface="Calibri" panose="020F0502020204030204" pitchFamily="34" charset="0"/>
                <a:ea typeface="Calibri" panose="020F0502020204030204" pitchFamily="34" charset="0"/>
                <a:cs typeface="Calibri" panose="020F0502020204030204" pitchFamily="34" charset="0"/>
              </a:rPr>
              <a:t>, usando analogías históricas.</a:t>
            </a:r>
          </a:p>
          <a:p>
            <a:pPr>
              <a:buFont typeface="Arial" panose="020B0604020202020204" pitchFamily="34" charset="0"/>
              <a:buChar char="•"/>
            </a:pPr>
            <a:r>
              <a:rPr lang="es-MX" sz="2600" dirty="0">
                <a:latin typeface="Calibri" panose="020F0502020204030204" pitchFamily="34" charset="0"/>
                <a:ea typeface="Calibri" panose="020F0502020204030204" pitchFamily="34" charset="0"/>
                <a:cs typeface="Calibri" panose="020F0502020204030204" pitchFamily="34" charset="0"/>
              </a:rPr>
              <a:t>El pasado sirve como </a:t>
            </a:r>
            <a:r>
              <a:rPr lang="es-MX" sz="2600" b="1" dirty="0">
                <a:latin typeface="Calibri" panose="020F0502020204030204" pitchFamily="34" charset="0"/>
                <a:ea typeface="Calibri" panose="020F0502020204030204" pitchFamily="34" charset="0"/>
                <a:cs typeface="Calibri" panose="020F0502020204030204" pitchFamily="34" charset="0"/>
              </a:rPr>
              <a:t>alegoría del presente</a:t>
            </a:r>
            <a:r>
              <a:rPr lang="es-MX" sz="2600" dirty="0">
                <a:latin typeface="Calibri" panose="020F0502020204030204" pitchFamily="34" charset="0"/>
                <a:ea typeface="Calibri" panose="020F0502020204030204" pitchFamily="34" charset="0"/>
                <a:cs typeface="Calibri" panose="020F0502020204030204" pitchFamily="34" charset="0"/>
              </a:rPr>
              <a:t>: Rosas es espejo de Videla, Ossorio de los desaparecidos, la censura de Arocena de la represión ideológica actual.</a:t>
            </a:r>
          </a:p>
          <a:p>
            <a:pPr marL="0" marR="0" lvl="0" indent="0" algn="l" defTabSz="914400" rtl="0" eaLnBrk="0" fontAlgn="base" latinLnBrk="0" hangingPunct="0">
              <a:lnSpc>
                <a:spcPct val="100000"/>
              </a:lnSpc>
              <a:spcBef>
                <a:spcPct val="0"/>
              </a:spcBef>
              <a:spcAft>
                <a:spcPct val="0"/>
              </a:spcAft>
              <a:buClrTx/>
              <a:buSzTx/>
              <a:buNone/>
              <a:tabLst/>
            </a:pPr>
            <a:endParaRPr kumimoji="0" lang="es-CL" altLang="es-CL" sz="2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C2BDAE25-6534-F756-F6DD-7C034D385FC8}"/>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4CAE8F3E-77CB-8279-89B8-38FB57C5F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3308841B-AD57-80C6-B797-8D0A4BFBAF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F0A9893C-DA6B-0600-4E19-8FF7D0607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8168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C1ABAA-1E1B-7BB9-6387-D438E8B4D6AA}"/>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C2DDBDF0-A304-206C-5F96-363A7A710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D02D42F3-D7C7-1F28-9DB0-64EA5F747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861615D7-BEF9-8518-B210-A062D4AB058B}"/>
              </a:ext>
            </a:extLst>
          </p:cNvPr>
          <p:cNvSpPr>
            <a:spLocks noGrp="1"/>
          </p:cNvSpPr>
          <p:nvPr>
            <p:ph idx="1"/>
          </p:nvPr>
        </p:nvSpPr>
        <p:spPr>
          <a:xfrm>
            <a:off x="405602" y="1036902"/>
            <a:ext cx="6145182" cy="5540830"/>
          </a:xfrm>
        </p:spPr>
        <p:txBody>
          <a:bodyPr anchor="ctr">
            <a:normAutofit fontScale="85000" lnSpcReduction="20000"/>
          </a:bodyPr>
          <a:lstStyle/>
          <a:p>
            <a:pPr>
              <a:buNone/>
            </a:pPr>
            <a:r>
              <a:rPr lang="es-MX" sz="2600" b="1" dirty="0">
                <a:solidFill>
                  <a:srgbClr val="FFC000"/>
                </a:solidFill>
                <a:latin typeface="Calibri" panose="020F0502020204030204" pitchFamily="34" charset="0"/>
                <a:ea typeface="Calibri" panose="020F0502020204030204" pitchFamily="34" charset="0"/>
                <a:cs typeface="Calibri" panose="020F0502020204030204" pitchFamily="34" charset="0"/>
              </a:rPr>
              <a:t>1. Disfrazar la crítica política bajo capas de ficción</a:t>
            </a:r>
          </a:p>
          <a:p>
            <a:pPr marL="0" indent="0" algn="just">
              <a:buNone/>
            </a:pPr>
            <a:r>
              <a:rPr lang="es-MX" sz="2600" dirty="0">
                <a:latin typeface="Calibri" panose="020F0502020204030204" pitchFamily="34" charset="0"/>
                <a:ea typeface="Calibri" panose="020F0502020204030204" pitchFamily="34" charset="0"/>
                <a:cs typeface="Calibri" panose="020F0502020204030204" pitchFamily="34" charset="0"/>
              </a:rPr>
              <a:t>Piglia no nombra directamente a la dictadura, ni a los militares, ni a los desaparecidos, pero </a:t>
            </a:r>
            <a:r>
              <a:rPr lang="es-MX" sz="2600" b="1" dirty="0">
                <a:latin typeface="Calibri" panose="020F0502020204030204" pitchFamily="34" charset="0"/>
                <a:ea typeface="Calibri" panose="020F0502020204030204" pitchFamily="34" charset="0"/>
                <a:cs typeface="Calibri" panose="020F0502020204030204" pitchFamily="34" charset="0"/>
              </a:rPr>
              <a:t>todo el texto habla de eso</a:t>
            </a:r>
            <a:r>
              <a:rPr lang="es-MX" sz="2600" dirty="0">
                <a:latin typeface="Calibri" panose="020F0502020204030204" pitchFamily="34" charset="0"/>
                <a:ea typeface="Calibri" panose="020F0502020204030204" pitchFamily="34" charset="0"/>
                <a:cs typeface="Calibri" panose="020F0502020204030204" pitchFamily="34" charset="0"/>
              </a:rPr>
              <a:t>. La crítica está </a:t>
            </a:r>
            <a:r>
              <a:rPr lang="es-MX" sz="2600" b="1" dirty="0">
                <a:latin typeface="Calibri" panose="020F0502020204030204" pitchFamily="34" charset="0"/>
                <a:ea typeface="Calibri" panose="020F0502020204030204" pitchFamily="34" charset="0"/>
                <a:cs typeface="Calibri" panose="020F0502020204030204" pitchFamily="34" charset="0"/>
              </a:rPr>
              <a:t>codificada</a:t>
            </a:r>
            <a:r>
              <a:rPr lang="es-MX" sz="2600" dirty="0">
                <a:latin typeface="Calibri" panose="020F0502020204030204" pitchFamily="34" charset="0"/>
                <a:ea typeface="Calibri" panose="020F0502020204030204" pitchFamily="34" charset="0"/>
                <a:cs typeface="Calibri" panose="020F0502020204030204" pitchFamily="34" charset="0"/>
              </a:rPr>
              <a:t>, y eso dificulta su censura.</a:t>
            </a:r>
          </a:p>
          <a:p>
            <a:pPr>
              <a:buNone/>
            </a:pPr>
            <a:r>
              <a:rPr lang="es-MX" sz="2600" b="1" dirty="0">
                <a:latin typeface="Calibri" panose="020F0502020204030204" pitchFamily="34" charset="0"/>
                <a:ea typeface="Calibri" panose="020F0502020204030204" pitchFamily="34" charset="0"/>
                <a:cs typeface="Calibri" panose="020F0502020204030204" pitchFamily="34" charset="0"/>
              </a:rPr>
              <a:t>Ejemplo:</a:t>
            </a:r>
          </a:p>
          <a:p>
            <a:pPr>
              <a:buFont typeface="Arial" panose="020B0604020202020204" pitchFamily="34" charset="0"/>
              <a:buChar char="•"/>
            </a:pPr>
            <a:r>
              <a:rPr lang="es-MX" sz="2600" dirty="0">
                <a:latin typeface="Calibri" panose="020F0502020204030204" pitchFamily="34" charset="0"/>
                <a:ea typeface="Calibri" panose="020F0502020204030204" pitchFamily="34" charset="0"/>
                <a:cs typeface="Calibri" panose="020F0502020204030204" pitchFamily="34" charset="0"/>
              </a:rPr>
              <a:t>En lugar de hablar del presente (la represión de los 70), </a:t>
            </a:r>
            <a:r>
              <a:rPr lang="es-MX" sz="2600" b="1" dirty="0">
                <a:latin typeface="Calibri" panose="020F0502020204030204" pitchFamily="34" charset="0"/>
                <a:ea typeface="Calibri" panose="020F0502020204030204" pitchFamily="34" charset="0"/>
                <a:cs typeface="Calibri" panose="020F0502020204030204" pitchFamily="34" charset="0"/>
              </a:rPr>
              <a:t>sitúa la acción en un diálogo entre el siglo XIX (época de Rosas) y el siglo XX</a:t>
            </a:r>
            <a:r>
              <a:rPr lang="es-MX" sz="2600" dirty="0">
                <a:latin typeface="Calibri" panose="020F0502020204030204" pitchFamily="34" charset="0"/>
                <a:ea typeface="Calibri" panose="020F0502020204030204" pitchFamily="34" charset="0"/>
                <a:cs typeface="Calibri" panose="020F0502020204030204" pitchFamily="34" charset="0"/>
              </a:rPr>
              <a:t>, usando analogías históricas.</a:t>
            </a:r>
          </a:p>
          <a:p>
            <a:pPr>
              <a:buFont typeface="Arial" panose="020B0604020202020204" pitchFamily="34" charset="0"/>
              <a:buChar char="•"/>
            </a:pPr>
            <a:r>
              <a:rPr lang="es-MX" sz="2600" dirty="0">
                <a:latin typeface="Calibri" panose="020F0502020204030204" pitchFamily="34" charset="0"/>
                <a:ea typeface="Calibri" panose="020F0502020204030204" pitchFamily="34" charset="0"/>
                <a:cs typeface="Calibri" panose="020F0502020204030204" pitchFamily="34" charset="0"/>
              </a:rPr>
              <a:t>El pasado sirve como </a:t>
            </a:r>
            <a:r>
              <a:rPr lang="es-MX" sz="2600" b="1" dirty="0">
                <a:latin typeface="Calibri" panose="020F0502020204030204" pitchFamily="34" charset="0"/>
                <a:ea typeface="Calibri" panose="020F0502020204030204" pitchFamily="34" charset="0"/>
                <a:cs typeface="Calibri" panose="020F0502020204030204" pitchFamily="34" charset="0"/>
              </a:rPr>
              <a:t>alegoría del presente</a:t>
            </a:r>
            <a:r>
              <a:rPr lang="es-MX" sz="2600" dirty="0">
                <a:latin typeface="Calibri" panose="020F0502020204030204" pitchFamily="34" charset="0"/>
                <a:ea typeface="Calibri" panose="020F0502020204030204" pitchFamily="34" charset="0"/>
                <a:cs typeface="Calibri" panose="020F0502020204030204" pitchFamily="34" charset="0"/>
              </a:rPr>
              <a:t>: Rosas es espejo de Videla, Ossorio de los desaparecidos, la censura de Arocena de la represión ideológica actual.</a:t>
            </a:r>
          </a:p>
          <a:p>
            <a:pPr marL="0" marR="0" lvl="0" indent="0" algn="l" defTabSz="914400" rtl="0" eaLnBrk="0" fontAlgn="base" latinLnBrk="0" hangingPunct="0">
              <a:lnSpc>
                <a:spcPct val="100000"/>
              </a:lnSpc>
              <a:spcBef>
                <a:spcPct val="0"/>
              </a:spcBef>
              <a:spcAft>
                <a:spcPct val="0"/>
              </a:spcAft>
              <a:buClrTx/>
              <a:buSzTx/>
              <a:buNone/>
              <a:tabLst/>
            </a:pPr>
            <a:endParaRPr kumimoji="0" lang="es-CL" altLang="es-CL" sz="2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CA71E741-DD39-957B-E2E7-E293064B73C0}"/>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5DA4FD8B-2174-5B05-0174-8B709A1F6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31E97651-E151-7DE4-6356-C7E077481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15C9AF9E-D197-5A0B-F2D1-03EDD5E3E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74504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032A1E-105B-D3BE-EBEF-A11471EE6328}"/>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172BA7C3-C4C7-EDA7-42AF-C70F67CA6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1B86D0F1-FAD7-251A-0979-AE10917CD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54480261-95AA-E100-CBA9-8829430FA3CB}"/>
              </a:ext>
            </a:extLst>
          </p:cNvPr>
          <p:cNvSpPr>
            <a:spLocks noGrp="1"/>
          </p:cNvSpPr>
          <p:nvPr>
            <p:ph idx="1"/>
          </p:nvPr>
        </p:nvSpPr>
        <p:spPr>
          <a:xfrm>
            <a:off x="405602" y="1036902"/>
            <a:ext cx="6145182" cy="5540830"/>
          </a:xfrm>
        </p:spPr>
        <p:txBody>
          <a:bodyPr anchor="ctr">
            <a:normAutofit/>
          </a:bodyPr>
          <a:lstStyle/>
          <a:p>
            <a:pPr>
              <a:buNone/>
            </a:pPr>
            <a:r>
              <a:rPr lang="es-MX" sz="2400" b="1" dirty="0">
                <a:solidFill>
                  <a:srgbClr val="FFC000"/>
                </a:solidFill>
                <a:latin typeface="Calibri" panose="020F0502020204030204" pitchFamily="34" charset="0"/>
                <a:ea typeface="Calibri" panose="020F0502020204030204" pitchFamily="34" charset="0"/>
                <a:cs typeface="Calibri" panose="020F0502020204030204" pitchFamily="34" charset="0"/>
              </a:rPr>
              <a:t>2. Uso de la estructura epistolar y fragmentaria</a:t>
            </a:r>
          </a:p>
          <a:p>
            <a:pPr>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La novela está compuesta en buena parte por </a:t>
            </a:r>
            <a:r>
              <a:rPr lang="es-MX" sz="2400" b="1" dirty="0">
                <a:latin typeface="Calibri" panose="020F0502020204030204" pitchFamily="34" charset="0"/>
                <a:ea typeface="Calibri" panose="020F0502020204030204" pitchFamily="34" charset="0"/>
                <a:cs typeface="Calibri" panose="020F0502020204030204" pitchFamily="34" charset="0"/>
              </a:rPr>
              <a:t>cartas, citas, documentos, ensayos</a:t>
            </a:r>
            <a:r>
              <a:rPr lang="es-MX" sz="2400" dirty="0">
                <a:latin typeface="Calibri" panose="020F0502020204030204" pitchFamily="34" charset="0"/>
                <a:ea typeface="Calibri" panose="020F0502020204030204" pitchFamily="34" charset="0"/>
                <a:cs typeface="Calibri" panose="020F0502020204030204" pitchFamily="34" charset="0"/>
              </a:rPr>
              <a:t>: no hay una línea narrativa directa ni una denuncia explícita.</a:t>
            </a:r>
          </a:p>
          <a:p>
            <a:pPr>
              <a:buFont typeface="Arial" panose="020B0604020202020204" pitchFamily="34" charset="0"/>
              <a:buChar char="•"/>
            </a:pPr>
            <a:r>
              <a:rPr lang="es-MX" sz="2400" dirty="0">
                <a:latin typeface="Calibri" panose="020F0502020204030204" pitchFamily="34" charset="0"/>
                <a:ea typeface="Calibri" panose="020F0502020204030204" pitchFamily="34" charset="0"/>
                <a:cs typeface="Calibri" panose="020F0502020204030204" pitchFamily="34" charset="0"/>
              </a:rPr>
              <a:t>Esta forma impide al censor encontrar “una escena subversiva” clara: todo es </a:t>
            </a:r>
            <a:r>
              <a:rPr lang="es-MX" sz="2400" b="1" dirty="0">
                <a:latin typeface="Calibri" panose="020F0502020204030204" pitchFamily="34" charset="0"/>
                <a:ea typeface="Calibri" panose="020F0502020204030204" pitchFamily="34" charset="0"/>
                <a:cs typeface="Calibri" panose="020F0502020204030204" pitchFamily="34" charset="0"/>
              </a:rPr>
              <a:t>indirecto, alusivo, discutido desde la teoría y el ensayo literario</a:t>
            </a:r>
            <a:r>
              <a:rPr lang="es-MX" sz="2400" dirty="0">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s-CL" altLang="es-CL" sz="2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400" dirty="0">
              <a:solidFill>
                <a:srgbClr val="FFC000"/>
              </a:solidFill>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a:extLst>
              <a:ext uri="{FF2B5EF4-FFF2-40B4-BE49-F238E27FC236}">
                <a16:creationId xmlns:a16="http://schemas.microsoft.com/office/drawing/2014/main" id="{70EA7D98-EB3B-B7BA-7CAA-FA79D6FC3AC8}"/>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t="660" b="15511"/>
          <a:stretch>
            <a:fillRect/>
          </a:stretch>
        </p:blipFill>
        <p:spPr bwMode="auto">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a:noFill/>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42009D3E-4D15-B3FD-1B46-9BFF766DD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4"/>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7B5C59BC-9959-C61E-5410-254E97E0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AB21B56B-E12A-E836-BA8E-59F7ECB82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27307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EB764E-4EF9-4AB3-9ACB-6FFF21C3E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195185" y="461639"/>
            <a:ext cx="4481220" cy="5592370"/>
          </a:xfrm>
          <a:custGeom>
            <a:avLst/>
            <a:gdLst>
              <a:gd name="connsiteX0" fmla="*/ 4431251 w 5224396"/>
              <a:gd name="connsiteY0" fmla="*/ 0 h 6519822"/>
              <a:gd name="connsiteX1" fmla="*/ 4540700 w 5224396"/>
              <a:gd name="connsiteY1" fmla="*/ 1003920 h 6519822"/>
              <a:gd name="connsiteX2" fmla="*/ 5224396 w 5224396"/>
              <a:gd name="connsiteY2" fmla="*/ 1003920 h 6519822"/>
              <a:gd name="connsiteX3" fmla="*/ 5224396 w 5224396"/>
              <a:gd name="connsiteY3" fmla="*/ 6519822 h 6519822"/>
              <a:gd name="connsiteX4" fmla="*/ 766889 w 5224396"/>
              <a:gd name="connsiteY4" fmla="*/ 6519822 h 6519822"/>
              <a:gd name="connsiteX5" fmla="*/ 766889 w 5224396"/>
              <a:gd name="connsiteY5" fmla="*/ 5948076 h 6519822"/>
              <a:gd name="connsiteX6" fmla="*/ 597805 w 5224396"/>
              <a:gd name="connsiteY6" fmla="*/ 5966510 h 6519822"/>
              <a:gd name="connsiteX7" fmla="*/ 0 w 5224396"/>
              <a:gd name="connsiteY7" fmla="*/ 483098 h 651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396" h="6519822">
                <a:moveTo>
                  <a:pt x="4431251" y="0"/>
                </a:moveTo>
                <a:lnTo>
                  <a:pt x="4540700" y="1003920"/>
                </a:lnTo>
                <a:lnTo>
                  <a:pt x="5224396" y="1003920"/>
                </a:lnTo>
                <a:lnTo>
                  <a:pt x="5224396" y="6519822"/>
                </a:lnTo>
                <a:lnTo>
                  <a:pt x="766889" y="6519822"/>
                </a:lnTo>
                <a:lnTo>
                  <a:pt x="766889" y="5948076"/>
                </a:lnTo>
                <a:lnTo>
                  <a:pt x="597805" y="5966510"/>
                </a:lnTo>
                <a:lnTo>
                  <a:pt x="0" y="483098"/>
                </a:lnTo>
                <a:close/>
              </a:path>
            </a:pathLst>
          </a:custGeom>
          <a:solidFill>
            <a:srgbClr val="EFEEE9"/>
          </a:soli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CuadroTexto 6">
            <a:extLst>
              <a:ext uri="{FF2B5EF4-FFF2-40B4-BE49-F238E27FC236}">
                <a16:creationId xmlns:a16="http://schemas.microsoft.com/office/drawing/2014/main" id="{ECD9F8C0-7FFF-653C-1570-93CA47F1D094}"/>
              </a:ext>
            </a:extLst>
          </p:cNvPr>
          <p:cNvSpPr txBox="1"/>
          <p:nvPr/>
        </p:nvSpPr>
        <p:spPr>
          <a:xfrm>
            <a:off x="195603" y="212489"/>
            <a:ext cx="6847321" cy="6112111"/>
          </a:xfrm>
          <a:prstGeom prst="rect">
            <a:avLst/>
          </a:prstGeom>
        </p:spPr>
        <p:txBody>
          <a:bodyPr vert="horz" lIns="91440" tIns="45720" rIns="91440" bIns="45720" rtlCol="0" anchor="ctr">
            <a:normAutofit/>
          </a:bodyPr>
          <a:lstStyle/>
          <a:p>
            <a:pPr indent="-228600" algn="just" defTabSz="914400">
              <a:lnSpc>
                <a:spcPct val="110000"/>
              </a:lnSpc>
              <a:spcAft>
                <a:spcPts val="600"/>
              </a:spcAft>
            </a:pPr>
            <a:r>
              <a:rPr lang="es-MX" sz="2000" noProof="0" dirty="0">
                <a:latin typeface="Calibri" panose="020F0502020204030204" pitchFamily="34" charset="0"/>
                <a:ea typeface="Calibri" panose="020F0502020204030204" pitchFamily="34" charset="0"/>
                <a:cs typeface="Calibri" panose="020F0502020204030204" pitchFamily="34" charset="0"/>
              </a:rPr>
              <a:t>Después Renzi me dijo otra vez que le parecía increíble que yo lo hubiera conocido a Joyce. Bueno conocer, lo que se dice conocer, le digo. Lo vi un par de veces, en </a:t>
            </a:r>
            <a:r>
              <a:rPr lang="es-MX" sz="2000" noProof="0" dirty="0" err="1">
                <a:latin typeface="Calibri" panose="020F0502020204030204" pitchFamily="34" charset="0"/>
                <a:ea typeface="Calibri" panose="020F0502020204030204" pitchFamily="34" charset="0"/>
                <a:cs typeface="Calibri" panose="020F0502020204030204" pitchFamily="34" charset="0"/>
              </a:rPr>
              <a:t>Zurich</a:t>
            </a:r>
            <a:r>
              <a:rPr lang="es-MX" sz="2000" noProof="0" dirty="0">
                <a:latin typeface="Calibri" panose="020F0502020204030204" pitchFamily="34" charset="0"/>
                <a:ea typeface="Calibri" panose="020F0502020204030204" pitchFamily="34" charset="0"/>
                <a:cs typeface="Calibri" panose="020F0502020204030204" pitchFamily="34" charset="0"/>
              </a:rPr>
              <a:t>. Hablaba poco, casi nada; venía a un bar donde se jugaba al ajedrez y se ponía a leer un diario irlandés que los tipos recibían, se sentaba en un rincón y empezaba a leerlo con una lupa, el papel casi pegado a la cara, recorriendo las páginas con un solo ojo, el ojo izquierdo. Se estaba horas ahí, tomando cerveza y leyendo el diario de punta a punta, incluso los avisos, las necrológicas, todo; cada tanto se reía solo, con una risita de lo más curiosa, una especie de susurro más que una risa. Una vez me preguntó cómo se decía «mariposa» en polaco, creo que fue la única vez que me habló directamente. Otra vez lo escuché tener un cambio de palabras con un tipo, con un francés que le dijo que el Ulises le parecía un libro trivial. Sí, dijo Joyce. Es un poco trivial y también un poco </a:t>
            </a:r>
            <a:r>
              <a:rPr lang="es-MX" sz="2000" noProof="0" dirty="0" err="1">
                <a:latin typeface="Calibri" panose="020F0502020204030204" pitchFamily="34" charset="0"/>
                <a:ea typeface="Calibri" panose="020F0502020204030204" pitchFamily="34" charset="0"/>
                <a:cs typeface="Calibri" panose="020F0502020204030204" pitchFamily="34" charset="0"/>
              </a:rPr>
              <a:t>cuatrivial</a:t>
            </a:r>
            <a:r>
              <a:rPr lang="es-MX" sz="2000" noProof="0" dirty="0">
                <a:latin typeface="Calibri" panose="020F0502020204030204" pitchFamily="34" charset="0"/>
                <a:ea typeface="Calibri" panose="020F0502020204030204" pitchFamily="34" charset="0"/>
                <a:cs typeface="Calibri" panose="020F0502020204030204" pitchFamily="34" charset="0"/>
              </a:rPr>
              <a:t>. ¿En serio? dice Renzi. Genial.</a:t>
            </a:r>
          </a:p>
          <a:p>
            <a:pPr indent="-228600" defTabSz="914400">
              <a:lnSpc>
                <a:spcPct val="110000"/>
              </a:lnSpc>
              <a:spcAft>
                <a:spcPts val="600"/>
              </a:spcAft>
            </a:pPr>
            <a:endParaRPr lang="en-US" sz="1100" dirty="0"/>
          </a:p>
        </p:txBody>
      </p:sp>
      <p:pic>
        <p:nvPicPr>
          <p:cNvPr id="9" name="Imagen 8">
            <a:extLst>
              <a:ext uri="{FF2B5EF4-FFF2-40B4-BE49-F238E27FC236}">
                <a16:creationId xmlns:a16="http://schemas.microsoft.com/office/drawing/2014/main" id="{139CC0BC-493F-5FCD-E035-C6970F53468B}"/>
              </a:ext>
            </a:extLst>
          </p:cNvPr>
          <p:cNvPicPr>
            <a:picLocks noChangeAspect="1"/>
          </p:cNvPicPr>
          <p:nvPr/>
        </p:nvPicPr>
        <p:blipFill>
          <a:blip r:embed="rId2">
            <a:alphaModFix/>
          </a:blip>
          <a:srcRect l="14284" r="7280" b="-3"/>
          <a:stretch>
            <a:fillRect/>
          </a:stretch>
        </p:blipFill>
        <p:spPr>
          <a:xfrm rot="221627">
            <a:off x="7433578" y="670034"/>
            <a:ext cx="4252179" cy="5421389"/>
          </a:xfrm>
          <a:custGeom>
            <a:avLst/>
            <a:gdLst/>
            <a:ahLst/>
            <a:cxnLst/>
            <a:rect l="l" t="t" r="r" b="b"/>
            <a:pathLst>
              <a:path w="4957370" h="6320484">
                <a:moveTo>
                  <a:pt x="4188629" y="0"/>
                </a:moveTo>
                <a:lnTo>
                  <a:pt x="4218585" y="18617"/>
                </a:lnTo>
                <a:cubicBezTo>
                  <a:pt x="4219145" y="29178"/>
                  <a:pt x="4219703" y="39738"/>
                  <a:pt x="4220262" y="50299"/>
                </a:cubicBezTo>
                <a:lnTo>
                  <a:pt x="4223340" y="51687"/>
                </a:lnTo>
                <a:cubicBezTo>
                  <a:pt x="4233026" y="52344"/>
                  <a:pt x="4240723" y="38431"/>
                  <a:pt x="4243015" y="81229"/>
                </a:cubicBezTo>
                <a:cubicBezTo>
                  <a:pt x="4234697" y="102698"/>
                  <a:pt x="4229805" y="122275"/>
                  <a:pt x="4227211" y="140805"/>
                </a:cubicBezTo>
                <a:lnTo>
                  <a:pt x="4226312" y="164608"/>
                </a:lnTo>
                <a:lnTo>
                  <a:pt x="4231135" y="255748"/>
                </a:lnTo>
                <a:cubicBezTo>
                  <a:pt x="4232593" y="271116"/>
                  <a:pt x="4234052" y="286485"/>
                  <a:pt x="4235510" y="301854"/>
                </a:cubicBezTo>
                <a:cubicBezTo>
                  <a:pt x="4235774" y="306768"/>
                  <a:pt x="4235830" y="317328"/>
                  <a:pt x="4235520" y="330419"/>
                </a:cubicBezTo>
                <a:lnTo>
                  <a:pt x="4235310" y="334637"/>
                </a:lnTo>
                <a:lnTo>
                  <a:pt x="4247536" y="565646"/>
                </a:lnTo>
                <a:lnTo>
                  <a:pt x="4249754" y="570256"/>
                </a:lnTo>
                <a:cubicBezTo>
                  <a:pt x="4251067" y="577685"/>
                  <a:pt x="4250868" y="585797"/>
                  <a:pt x="4250202" y="594123"/>
                </a:cubicBezTo>
                <a:lnTo>
                  <a:pt x="4249459" y="602017"/>
                </a:lnTo>
                <a:lnTo>
                  <a:pt x="4255354" y="713404"/>
                </a:lnTo>
                <a:lnTo>
                  <a:pt x="4257508" y="714073"/>
                </a:lnTo>
                <a:cubicBezTo>
                  <a:pt x="4259622" y="720223"/>
                  <a:pt x="4263181" y="727234"/>
                  <a:pt x="4265497" y="749513"/>
                </a:cubicBezTo>
                <a:cubicBezTo>
                  <a:pt x="4257720" y="777760"/>
                  <a:pt x="4282009" y="812594"/>
                  <a:pt x="4271401" y="847749"/>
                </a:cubicBezTo>
                <a:cubicBezTo>
                  <a:pt x="4269058" y="860507"/>
                  <a:pt x="4271354" y="898948"/>
                  <a:pt x="4277600" y="905577"/>
                </a:cubicBezTo>
                <a:cubicBezTo>
                  <a:pt x="4279276" y="913460"/>
                  <a:pt x="4277660" y="923050"/>
                  <a:pt x="4284143" y="926055"/>
                </a:cubicBezTo>
                <a:cubicBezTo>
                  <a:pt x="4292030" y="931337"/>
                  <a:pt x="4281721" y="960641"/>
                  <a:pt x="4290465" y="955655"/>
                </a:cubicBezTo>
                <a:cubicBezTo>
                  <a:pt x="4286952" y="966045"/>
                  <a:pt x="4289362" y="974748"/>
                  <a:pt x="4293246" y="982888"/>
                </a:cubicBezTo>
                <a:lnTo>
                  <a:pt x="4298563" y="993803"/>
                </a:lnTo>
                <a:lnTo>
                  <a:pt x="4540105" y="1009893"/>
                </a:lnTo>
                <a:lnTo>
                  <a:pt x="4911733" y="1030269"/>
                </a:lnTo>
                <a:lnTo>
                  <a:pt x="4939495" y="1052023"/>
                </a:lnTo>
                <a:cubicBezTo>
                  <a:pt x="4938906" y="1062583"/>
                  <a:pt x="4938317" y="1073141"/>
                  <a:pt x="4937728" y="1083700"/>
                </a:cubicBezTo>
                <a:lnTo>
                  <a:pt x="4940638" y="1085413"/>
                </a:lnTo>
                <a:cubicBezTo>
                  <a:pt x="4950195" y="1087116"/>
                  <a:pt x="4959355" y="1074120"/>
                  <a:pt x="4956995" y="1116915"/>
                </a:cubicBezTo>
                <a:cubicBezTo>
                  <a:pt x="4946399" y="1137355"/>
                  <a:pt x="4939414" y="1156286"/>
                  <a:pt x="4934827" y="1174426"/>
                </a:cubicBezTo>
                <a:lnTo>
                  <a:pt x="4931354" y="1197992"/>
                </a:lnTo>
                <a:lnTo>
                  <a:pt x="4926270" y="1289117"/>
                </a:lnTo>
                <a:cubicBezTo>
                  <a:pt x="4926054" y="1304553"/>
                  <a:pt x="4925839" y="1319990"/>
                  <a:pt x="4925623" y="1335426"/>
                </a:cubicBezTo>
                <a:cubicBezTo>
                  <a:pt x="4925353" y="1340339"/>
                  <a:pt x="4924264" y="1350844"/>
                  <a:pt x="4922537" y="1363823"/>
                </a:cubicBezTo>
                <a:lnTo>
                  <a:pt x="4921871" y="1367995"/>
                </a:lnTo>
                <a:lnTo>
                  <a:pt x="4908988" y="1598968"/>
                </a:lnTo>
                <a:lnTo>
                  <a:pt x="4910694" y="1603791"/>
                </a:lnTo>
                <a:cubicBezTo>
                  <a:pt x="4911194" y="1611318"/>
                  <a:pt x="4910117" y="1619361"/>
                  <a:pt x="4908552" y="1627566"/>
                </a:cubicBezTo>
                <a:lnTo>
                  <a:pt x="4906959" y="1635333"/>
                </a:lnTo>
                <a:lnTo>
                  <a:pt x="4900747" y="1746703"/>
                </a:lnTo>
                <a:lnTo>
                  <a:pt x="4902815" y="1747601"/>
                </a:lnTo>
                <a:cubicBezTo>
                  <a:pt x="4904250" y="1753944"/>
                  <a:pt x="4907029" y="1761300"/>
                  <a:pt x="4906917" y="1783698"/>
                </a:cubicBezTo>
                <a:cubicBezTo>
                  <a:pt x="4896124" y="1810936"/>
                  <a:pt x="4916495" y="1848198"/>
                  <a:pt x="4902139" y="1881995"/>
                </a:cubicBezTo>
                <a:cubicBezTo>
                  <a:pt x="4898428" y="1894424"/>
                  <a:pt x="4896544" y="1932888"/>
                  <a:pt x="4902035" y="1940154"/>
                </a:cubicBezTo>
                <a:cubicBezTo>
                  <a:pt x="4902846" y="1948172"/>
                  <a:pt x="4900200" y="1957532"/>
                  <a:pt x="4906319" y="1961221"/>
                </a:cubicBezTo>
                <a:cubicBezTo>
                  <a:pt x="4913588" y="1967327"/>
                  <a:pt x="4900163" y="1995341"/>
                  <a:pt x="4909396" y="1991332"/>
                </a:cubicBezTo>
                <a:cubicBezTo>
                  <a:pt x="4900159" y="2011227"/>
                  <a:pt x="4915207" y="2026986"/>
                  <a:pt x="4918176" y="2043680"/>
                </a:cubicBezTo>
                <a:lnTo>
                  <a:pt x="4920444" y="2093780"/>
                </a:lnTo>
                <a:cubicBezTo>
                  <a:pt x="4920152" y="2104963"/>
                  <a:pt x="4919859" y="2116147"/>
                  <a:pt x="4919568" y="2127331"/>
                </a:cubicBezTo>
                <a:cubicBezTo>
                  <a:pt x="4919414" y="2128947"/>
                  <a:pt x="4919260" y="2130563"/>
                  <a:pt x="4919107" y="2132180"/>
                </a:cubicBezTo>
                <a:lnTo>
                  <a:pt x="4910026" y="2171984"/>
                </a:lnTo>
                <a:cubicBezTo>
                  <a:pt x="4911227" y="2172990"/>
                  <a:pt x="4912324" y="2174315"/>
                  <a:pt x="4913276" y="2175920"/>
                </a:cubicBezTo>
                <a:lnTo>
                  <a:pt x="4916106" y="2188707"/>
                </a:lnTo>
                <a:lnTo>
                  <a:pt x="4911385" y="2199268"/>
                </a:lnTo>
                <a:lnTo>
                  <a:pt x="4901244" y="2249378"/>
                </a:lnTo>
                <a:lnTo>
                  <a:pt x="4890393" y="2322907"/>
                </a:lnTo>
                <a:lnTo>
                  <a:pt x="4885532" y="2333841"/>
                </a:lnTo>
                <a:cubicBezTo>
                  <a:pt x="4879467" y="2359072"/>
                  <a:pt x="4882601" y="2390080"/>
                  <a:pt x="4871165" y="2405746"/>
                </a:cubicBezTo>
                <a:lnTo>
                  <a:pt x="4867465" y="2443689"/>
                </a:lnTo>
                <a:lnTo>
                  <a:pt x="4871110" y="2448134"/>
                </a:lnTo>
                <a:lnTo>
                  <a:pt x="4869467" y="2459306"/>
                </a:lnTo>
                <a:cubicBezTo>
                  <a:pt x="4869603" y="2460323"/>
                  <a:pt x="4869741" y="2461340"/>
                  <a:pt x="4869877" y="2462358"/>
                </a:cubicBezTo>
                <a:cubicBezTo>
                  <a:pt x="4870681" y="2468183"/>
                  <a:pt x="4871335" y="2473955"/>
                  <a:pt x="4871382" y="2479770"/>
                </a:cubicBezTo>
                <a:cubicBezTo>
                  <a:pt x="4856871" y="2476510"/>
                  <a:pt x="4862556" y="2505567"/>
                  <a:pt x="4859960" y="2514583"/>
                </a:cubicBezTo>
                <a:lnTo>
                  <a:pt x="4857909" y="2514709"/>
                </a:lnTo>
                <a:lnTo>
                  <a:pt x="4849446" y="2666439"/>
                </a:lnTo>
                <a:lnTo>
                  <a:pt x="4858101" y="2690544"/>
                </a:lnTo>
                <a:cubicBezTo>
                  <a:pt x="4858857" y="2707245"/>
                  <a:pt x="4859613" y="2723945"/>
                  <a:pt x="4860369" y="2740646"/>
                </a:cubicBezTo>
                <a:cubicBezTo>
                  <a:pt x="4860076" y="2751830"/>
                  <a:pt x="4859785" y="2763013"/>
                  <a:pt x="4859492" y="2774197"/>
                </a:cubicBezTo>
                <a:lnTo>
                  <a:pt x="4859032" y="2779045"/>
                </a:lnTo>
                <a:lnTo>
                  <a:pt x="4849950" y="2818850"/>
                </a:lnTo>
                <a:cubicBezTo>
                  <a:pt x="4851152" y="2819856"/>
                  <a:pt x="4852248" y="2821182"/>
                  <a:pt x="4853201" y="2822786"/>
                </a:cubicBezTo>
                <a:lnTo>
                  <a:pt x="4856030" y="2835573"/>
                </a:lnTo>
                <a:lnTo>
                  <a:pt x="4851309" y="2846133"/>
                </a:lnTo>
                <a:lnTo>
                  <a:pt x="4841168" y="2896246"/>
                </a:lnTo>
                <a:lnTo>
                  <a:pt x="4833868" y="2945711"/>
                </a:lnTo>
                <a:cubicBezTo>
                  <a:pt x="4815252" y="3297000"/>
                  <a:pt x="4781620" y="3653361"/>
                  <a:pt x="4778020" y="3999577"/>
                </a:cubicBezTo>
                <a:cubicBezTo>
                  <a:pt x="4775081" y="4078096"/>
                  <a:pt x="4768227" y="4174113"/>
                  <a:pt x="4765288" y="4252632"/>
                </a:cubicBezTo>
                <a:cubicBezTo>
                  <a:pt x="4771867" y="4246730"/>
                  <a:pt x="4761520" y="4396558"/>
                  <a:pt x="4754250" y="4414955"/>
                </a:cubicBezTo>
                <a:lnTo>
                  <a:pt x="4663870" y="6050064"/>
                </a:lnTo>
                <a:lnTo>
                  <a:pt x="4669145" y="6086684"/>
                </a:lnTo>
                <a:cubicBezTo>
                  <a:pt x="4674909" y="6094577"/>
                  <a:pt x="4671608" y="6098657"/>
                  <a:pt x="4672665" y="6121067"/>
                </a:cubicBezTo>
                <a:cubicBezTo>
                  <a:pt x="4673721" y="6143476"/>
                  <a:pt x="4657066" y="6177068"/>
                  <a:pt x="4675485" y="6221142"/>
                </a:cubicBezTo>
                <a:cubicBezTo>
                  <a:pt x="4675068" y="6228689"/>
                  <a:pt x="4665430" y="6246990"/>
                  <a:pt x="4657006" y="6255466"/>
                </a:cubicBezTo>
                <a:lnTo>
                  <a:pt x="4652373" y="6258160"/>
                </a:lnTo>
                <a:cubicBezTo>
                  <a:pt x="4651226" y="6278927"/>
                  <a:pt x="4653178" y="6296913"/>
                  <a:pt x="4648931" y="6320461"/>
                </a:cubicBezTo>
                <a:cubicBezTo>
                  <a:pt x="4542790" y="6322747"/>
                  <a:pt x="2133595" y="6155193"/>
                  <a:pt x="732080" y="6068362"/>
                </a:cubicBezTo>
                <a:lnTo>
                  <a:pt x="423039" y="6051307"/>
                </a:lnTo>
                <a:lnTo>
                  <a:pt x="427345" y="6011137"/>
                </a:lnTo>
                <a:lnTo>
                  <a:pt x="431547" y="6004548"/>
                </a:lnTo>
                <a:cubicBezTo>
                  <a:pt x="432075" y="6003448"/>
                  <a:pt x="431724" y="6002721"/>
                  <a:pt x="431815" y="6001808"/>
                </a:cubicBezTo>
                <a:lnTo>
                  <a:pt x="432084" y="5999067"/>
                </a:lnTo>
                <a:cubicBezTo>
                  <a:pt x="432261" y="5997240"/>
                  <a:pt x="432627" y="5995212"/>
                  <a:pt x="432619" y="5993584"/>
                </a:cubicBezTo>
                <a:cubicBezTo>
                  <a:pt x="432563" y="5983140"/>
                  <a:pt x="431486" y="5996073"/>
                  <a:pt x="432305" y="5987694"/>
                </a:cubicBezTo>
                <a:cubicBezTo>
                  <a:pt x="432112" y="5986644"/>
                  <a:pt x="431788" y="5985763"/>
                  <a:pt x="431724" y="5984546"/>
                </a:cubicBezTo>
                <a:cubicBezTo>
                  <a:pt x="431682" y="5983776"/>
                  <a:pt x="432031" y="5982573"/>
                  <a:pt x="431991" y="5981803"/>
                </a:cubicBezTo>
                <a:cubicBezTo>
                  <a:pt x="431612" y="5974675"/>
                  <a:pt x="431062" y="5982198"/>
                  <a:pt x="431677" y="5975914"/>
                </a:cubicBezTo>
                <a:lnTo>
                  <a:pt x="431096" y="5972765"/>
                </a:lnTo>
                <a:cubicBezTo>
                  <a:pt x="429687" y="5965140"/>
                  <a:pt x="429650" y="5969355"/>
                  <a:pt x="430469" y="5960984"/>
                </a:cubicBezTo>
                <a:cubicBezTo>
                  <a:pt x="430275" y="5959935"/>
                  <a:pt x="429953" y="5959052"/>
                  <a:pt x="429887" y="5957836"/>
                </a:cubicBezTo>
                <a:cubicBezTo>
                  <a:pt x="429845" y="5957067"/>
                  <a:pt x="430277" y="5955758"/>
                  <a:pt x="430154" y="5955094"/>
                </a:cubicBezTo>
                <a:cubicBezTo>
                  <a:pt x="429881" y="5953610"/>
                  <a:pt x="427716" y="5954033"/>
                  <a:pt x="428725" y="5951537"/>
                </a:cubicBezTo>
                <a:lnTo>
                  <a:pt x="434114" y="5888089"/>
                </a:lnTo>
                <a:lnTo>
                  <a:pt x="456311" y="5468000"/>
                </a:lnTo>
                <a:lnTo>
                  <a:pt x="270548" y="5477940"/>
                </a:lnTo>
                <a:lnTo>
                  <a:pt x="270475" y="5437540"/>
                </a:lnTo>
                <a:lnTo>
                  <a:pt x="273938" y="5430534"/>
                </a:lnTo>
                <a:cubicBezTo>
                  <a:pt x="274344" y="5429384"/>
                  <a:pt x="273916" y="5428699"/>
                  <a:pt x="273907" y="5427782"/>
                </a:cubicBezTo>
                <a:lnTo>
                  <a:pt x="273878" y="5425027"/>
                </a:lnTo>
                <a:cubicBezTo>
                  <a:pt x="273856" y="5423192"/>
                  <a:pt x="273999" y="5421136"/>
                  <a:pt x="273815" y="5419519"/>
                </a:cubicBezTo>
                <a:cubicBezTo>
                  <a:pt x="272628" y="5409143"/>
                  <a:pt x="272958" y="5422116"/>
                  <a:pt x="272865" y="5413698"/>
                </a:cubicBezTo>
                <a:cubicBezTo>
                  <a:pt x="272559" y="5412674"/>
                  <a:pt x="272142" y="5411834"/>
                  <a:pt x="271945" y="5410631"/>
                </a:cubicBezTo>
                <a:cubicBezTo>
                  <a:pt x="271820" y="5409870"/>
                  <a:pt x="272038" y="5408637"/>
                  <a:pt x="271914" y="5407876"/>
                </a:cubicBezTo>
                <a:cubicBezTo>
                  <a:pt x="270765" y="5400830"/>
                  <a:pt x="271034" y="5408369"/>
                  <a:pt x="270963" y="5402055"/>
                </a:cubicBezTo>
                <a:lnTo>
                  <a:pt x="270045" y="5398988"/>
                </a:lnTo>
                <a:cubicBezTo>
                  <a:pt x="267818" y="5391560"/>
                  <a:pt x="268238" y="5395755"/>
                  <a:pt x="268144" y="5387344"/>
                </a:cubicBezTo>
                <a:cubicBezTo>
                  <a:pt x="267838" y="5386322"/>
                  <a:pt x="267422" y="5385479"/>
                  <a:pt x="267225" y="5384278"/>
                </a:cubicBezTo>
                <a:cubicBezTo>
                  <a:pt x="267100" y="5383518"/>
                  <a:pt x="267387" y="5382170"/>
                  <a:pt x="267193" y="5381523"/>
                </a:cubicBezTo>
                <a:cubicBezTo>
                  <a:pt x="266761" y="5380077"/>
                  <a:pt x="264655" y="5380732"/>
                  <a:pt x="265387" y="5378142"/>
                </a:cubicBezTo>
                <a:lnTo>
                  <a:pt x="263868" y="5314483"/>
                </a:lnTo>
                <a:lnTo>
                  <a:pt x="192698" y="4040419"/>
                </a:lnTo>
                <a:lnTo>
                  <a:pt x="0" y="208389"/>
                </a:lnTo>
                <a:cubicBezTo>
                  <a:pt x="324855" y="204302"/>
                  <a:pt x="2354391" y="86208"/>
                  <a:pt x="2990554" y="54813"/>
                </a:cubicBezTo>
                <a:lnTo>
                  <a:pt x="3816982" y="20020"/>
                </a:lnTo>
                <a:close/>
              </a:path>
            </a:pathLst>
          </a:custGeom>
        </p:spPr>
      </p:pic>
      <p:sp>
        <p:nvSpPr>
          <p:cNvPr id="18" name="Freeform: Shape 17">
            <a:extLst>
              <a:ext uri="{FF2B5EF4-FFF2-40B4-BE49-F238E27FC236}">
                <a16:creationId xmlns:a16="http://schemas.microsoft.com/office/drawing/2014/main" id="{D3D27CB3-A194-4D33-8FF6-0B71CA5A3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 y="5860752"/>
            <a:ext cx="7955435" cy="100095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01402 w 9517857"/>
              <a:gd name="connsiteY21" fmla="*/ 72904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366876 w 9517857"/>
              <a:gd name="connsiteY86" fmla="*/ 248468 h 918356"/>
              <a:gd name="connsiteX87" fmla="*/ 7565449 w 9517857"/>
              <a:gd name="connsiteY87" fmla="*/ 258950 h 918356"/>
              <a:gd name="connsiteX88" fmla="*/ 7599285 w 9517857"/>
              <a:gd name="connsiteY88" fmla="*/ 266021 h 918356"/>
              <a:gd name="connsiteX89" fmla="*/ 7644411 w 9517857"/>
              <a:gd name="connsiteY89" fmla="*/ 258986 h 918356"/>
              <a:gd name="connsiteX90" fmla="*/ 7825110 w 9517857"/>
              <a:gd name="connsiteY90" fmla="*/ 229109 h 918356"/>
              <a:gd name="connsiteX91" fmla="*/ 7965804 w 9517857"/>
              <a:gd name="connsiteY91" fmla="*/ 190545 h 918356"/>
              <a:gd name="connsiteX92" fmla="*/ 8147401 w 9517857"/>
              <a:gd name="connsiteY92" fmla="*/ 205617 h 918356"/>
              <a:gd name="connsiteX93" fmla="*/ 8256033 w 9517857"/>
              <a:gd name="connsiteY93" fmla="*/ 193713 h 918356"/>
              <a:gd name="connsiteX94" fmla="*/ 8410677 w 9517857"/>
              <a:gd name="connsiteY94" fmla="*/ 172167 h 918356"/>
              <a:gd name="connsiteX95" fmla="*/ 8617841 w 9517857"/>
              <a:gd name="connsiteY95" fmla="*/ 155167 h 918356"/>
              <a:gd name="connsiteX96" fmla="*/ 8715976 w 9517857"/>
              <a:gd name="connsiteY96" fmla="*/ 178374 h 918356"/>
              <a:gd name="connsiteX97" fmla="*/ 8778827 w 9517857"/>
              <a:gd name="connsiteY97" fmla="*/ 172936 h 918356"/>
              <a:gd name="connsiteX98" fmla="*/ 8840778 w 9517857"/>
              <a:gd name="connsiteY98" fmla="*/ 143149 h 918356"/>
              <a:gd name="connsiteX99" fmla="*/ 9010380 w 9517857"/>
              <a:gd name="connsiteY99" fmla="*/ 91891 h 918356"/>
              <a:gd name="connsiteX100" fmla="*/ 9110856 w 9517857"/>
              <a:gd name="connsiteY100" fmla="*/ 70997 h 918356"/>
              <a:gd name="connsiteX101" fmla="*/ 9268817 w 9517857"/>
              <a:gd name="connsiteY101" fmla="*/ 53082 h 918356"/>
              <a:gd name="connsiteX102" fmla="*/ 9316667 w 9517857"/>
              <a:gd name="connsiteY102" fmla="*/ 45047 h 918356"/>
              <a:gd name="connsiteX103" fmla="*/ 9428209 w 9517857"/>
              <a:gd name="connsiteY103" fmla="*/ 29923 h 918356"/>
              <a:gd name="connsiteX104" fmla="*/ 9517856 w 9517857"/>
              <a:gd name="connsiteY104"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13545 w 9517857"/>
              <a:gd name="connsiteY50" fmla="*/ 34423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60110 w 9517857"/>
              <a:gd name="connsiteY47" fmla="*/ 348726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66876 w 9517857"/>
              <a:gd name="connsiteY85" fmla="*/ 248468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326401 h 996838"/>
              <a:gd name="connsiteX1" fmla="*/ 4689051 w 9517857"/>
              <a:gd name="connsiteY1" fmla="*/ 329450 h 996838"/>
              <a:gd name="connsiteX2" fmla="*/ 4687244 w 9517857"/>
              <a:gd name="connsiteY2" fmla="*/ 329780 h 996838"/>
              <a:gd name="connsiteX3" fmla="*/ 4686423 w 9517857"/>
              <a:gd name="connsiteY3" fmla="*/ 326401 h 996838"/>
              <a:gd name="connsiteX4" fmla="*/ 4685225 w 9517857"/>
              <a:gd name="connsiteY4" fmla="*/ 325012 h 996838"/>
              <a:gd name="connsiteX5" fmla="*/ 4686133 w 9517857"/>
              <a:gd name="connsiteY5" fmla="*/ 325209 h 996838"/>
              <a:gd name="connsiteX6" fmla="*/ 4686423 w 9517857"/>
              <a:gd name="connsiteY6" fmla="*/ 326401 h 996838"/>
              <a:gd name="connsiteX7" fmla="*/ 4685225 w 9517857"/>
              <a:gd name="connsiteY7" fmla="*/ 325012 h 996838"/>
              <a:gd name="connsiteX8" fmla="*/ 9517856 w 9517857"/>
              <a:gd name="connsiteY8" fmla="*/ 0 h 996838"/>
              <a:gd name="connsiteX9" fmla="*/ 9517857 w 9517857"/>
              <a:gd name="connsiteY9" fmla="*/ 78494 h 996838"/>
              <a:gd name="connsiteX10" fmla="*/ 9517857 w 9517857"/>
              <a:gd name="connsiteY10" fmla="*/ 996838 h 996838"/>
              <a:gd name="connsiteX11" fmla="*/ 14604 w 9517857"/>
              <a:gd name="connsiteY11" fmla="*/ 996838 h 996838"/>
              <a:gd name="connsiteX12" fmla="*/ 12841 w 9517857"/>
              <a:gd name="connsiteY12" fmla="*/ 996245 h 996838"/>
              <a:gd name="connsiteX13" fmla="*/ 93 w 9517857"/>
              <a:gd name="connsiteY13" fmla="*/ 990953 h 996838"/>
              <a:gd name="connsiteX14" fmla="*/ 58674 w 9517857"/>
              <a:gd name="connsiteY14" fmla="*/ 968804 h 996838"/>
              <a:gd name="connsiteX15" fmla="*/ 275005 w 9517857"/>
              <a:gd name="connsiteY15" fmla="*/ 885711 h 996838"/>
              <a:gd name="connsiteX16" fmla="*/ 587824 w 9517857"/>
              <a:gd name="connsiteY16" fmla="*/ 876677 h 996838"/>
              <a:gd name="connsiteX17" fmla="*/ 727985 w 9517857"/>
              <a:gd name="connsiteY17" fmla="*/ 798308 h 996838"/>
              <a:gd name="connsiteX18" fmla="*/ 778982 w 9517857"/>
              <a:gd name="connsiteY18" fmla="*/ 788624 h 996838"/>
              <a:gd name="connsiteX19" fmla="*/ 849944 w 9517857"/>
              <a:gd name="connsiteY19" fmla="*/ 796469 h 996838"/>
              <a:gd name="connsiteX20" fmla="*/ 901402 w 9517857"/>
              <a:gd name="connsiteY20" fmla="*/ 807527 h 996838"/>
              <a:gd name="connsiteX21" fmla="*/ 930946 w 9517857"/>
              <a:gd name="connsiteY21" fmla="*/ 812528 h 996838"/>
              <a:gd name="connsiteX22" fmla="*/ 986250 w 9517857"/>
              <a:gd name="connsiteY22" fmla="*/ 792012 h 996838"/>
              <a:gd name="connsiteX23" fmla="*/ 1013752 w 9517857"/>
              <a:gd name="connsiteY23" fmla="*/ 791843 h 996838"/>
              <a:gd name="connsiteX24" fmla="*/ 1023734 w 9517857"/>
              <a:gd name="connsiteY24" fmla="*/ 797053 h 996838"/>
              <a:gd name="connsiteX25" fmla="*/ 1063207 w 9517857"/>
              <a:gd name="connsiteY25" fmla="*/ 794133 h 996838"/>
              <a:gd name="connsiteX26" fmla="*/ 1081980 w 9517857"/>
              <a:gd name="connsiteY26" fmla="*/ 816937 h 996838"/>
              <a:gd name="connsiteX27" fmla="*/ 1218120 w 9517857"/>
              <a:gd name="connsiteY27" fmla="*/ 791762 h 996838"/>
              <a:gd name="connsiteX28" fmla="*/ 1397459 w 9517857"/>
              <a:gd name="connsiteY28" fmla="*/ 769672 h 996838"/>
              <a:gd name="connsiteX29" fmla="*/ 1580688 w 9517857"/>
              <a:gd name="connsiteY29" fmla="*/ 772179 h 996838"/>
              <a:gd name="connsiteX30" fmla="*/ 1772334 w 9517857"/>
              <a:gd name="connsiteY30" fmla="*/ 789122 h 996838"/>
              <a:gd name="connsiteX31" fmla="*/ 2002561 w 9517857"/>
              <a:gd name="connsiteY31" fmla="*/ 738399 h 996838"/>
              <a:gd name="connsiteX32" fmla="*/ 2135144 w 9517857"/>
              <a:gd name="connsiteY32" fmla="*/ 714983 h 996838"/>
              <a:gd name="connsiteX33" fmla="*/ 2440292 w 9517857"/>
              <a:gd name="connsiteY33" fmla="*/ 672344 h 996838"/>
              <a:gd name="connsiteX34" fmla="*/ 2547829 w 9517857"/>
              <a:gd name="connsiteY34" fmla="*/ 644632 h 996838"/>
              <a:gd name="connsiteX35" fmla="*/ 2658055 w 9517857"/>
              <a:gd name="connsiteY35" fmla="*/ 657209 h 996838"/>
              <a:gd name="connsiteX36" fmla="*/ 2693698 w 9517857"/>
              <a:gd name="connsiteY36" fmla="*/ 638511 h 996838"/>
              <a:gd name="connsiteX37" fmla="*/ 2699673 w 9517857"/>
              <a:gd name="connsiteY37" fmla="*/ 634882 h 996838"/>
              <a:gd name="connsiteX38" fmla="*/ 2727306 w 9517857"/>
              <a:gd name="connsiteY38" fmla="*/ 629180 h 996838"/>
              <a:gd name="connsiteX39" fmla="*/ 2730451 w 9517857"/>
              <a:gd name="connsiteY39" fmla="*/ 616540 h 996838"/>
              <a:gd name="connsiteX40" fmla="*/ 2768713 w 9517857"/>
              <a:gd name="connsiteY40" fmla="*/ 600057 h 996838"/>
              <a:gd name="connsiteX41" fmla="*/ 2820868 w 9517857"/>
              <a:gd name="connsiteY41" fmla="*/ 592642 h 996838"/>
              <a:gd name="connsiteX42" fmla="*/ 3073635 w 9517857"/>
              <a:gd name="connsiteY42" fmla="*/ 569776 h 996838"/>
              <a:gd name="connsiteX43" fmla="*/ 3222071 w 9517857"/>
              <a:gd name="connsiteY43" fmla="*/ 549041 h 996838"/>
              <a:gd name="connsiteX44" fmla="*/ 3274069 w 9517857"/>
              <a:gd name="connsiteY44" fmla="*/ 530087 h 996838"/>
              <a:gd name="connsiteX45" fmla="*/ 3349632 w 9517857"/>
              <a:gd name="connsiteY45" fmla="*/ 511065 h 996838"/>
              <a:gd name="connsiteX46" fmla="*/ 3479593 w 9517857"/>
              <a:gd name="connsiteY46" fmla="*/ 468919 h 996838"/>
              <a:gd name="connsiteX47" fmla="*/ 3651428 w 9517857"/>
              <a:gd name="connsiteY47" fmla="*/ 440289 h 996838"/>
              <a:gd name="connsiteX48" fmla="*/ 3750023 w 9517857"/>
              <a:gd name="connsiteY48" fmla="*/ 449160 h 996838"/>
              <a:gd name="connsiteX49" fmla="*/ 3844133 w 9517857"/>
              <a:gd name="connsiteY49" fmla="*/ 439130 h 996838"/>
              <a:gd name="connsiteX50" fmla="*/ 3933803 w 9517857"/>
              <a:gd name="connsiteY50" fmla="*/ 435797 h 996838"/>
              <a:gd name="connsiteX51" fmla="*/ 4266740 w 9517857"/>
              <a:gd name="connsiteY51" fmla="*/ 439936 h 996838"/>
              <a:gd name="connsiteX52" fmla="*/ 4430770 w 9517857"/>
              <a:gd name="connsiteY52" fmla="*/ 421125 h 996838"/>
              <a:gd name="connsiteX53" fmla="*/ 4512664 w 9517857"/>
              <a:gd name="connsiteY53" fmla="*/ 398430 h 996838"/>
              <a:gd name="connsiteX54" fmla="*/ 4616423 w 9517857"/>
              <a:gd name="connsiteY54" fmla="*/ 369396 h 996838"/>
              <a:gd name="connsiteX55" fmla="*/ 4691675 w 9517857"/>
              <a:gd name="connsiteY55" fmla="*/ 332493 h 996838"/>
              <a:gd name="connsiteX56" fmla="*/ 4689051 w 9517857"/>
              <a:gd name="connsiteY56" fmla="*/ 329450 h 996838"/>
              <a:gd name="connsiteX57" fmla="*/ 4719994 w 9517857"/>
              <a:gd name="connsiteY57" fmla="*/ 323789 h 996838"/>
              <a:gd name="connsiteX58" fmla="*/ 4752894 w 9517857"/>
              <a:gd name="connsiteY58" fmla="*/ 318357 h 996838"/>
              <a:gd name="connsiteX59" fmla="*/ 4769329 w 9517857"/>
              <a:gd name="connsiteY59" fmla="*/ 312067 h 996838"/>
              <a:gd name="connsiteX60" fmla="*/ 4775634 w 9517857"/>
              <a:gd name="connsiteY60" fmla="*/ 312545 h 996838"/>
              <a:gd name="connsiteX61" fmla="*/ 4790452 w 9517857"/>
              <a:gd name="connsiteY61" fmla="*/ 312054 h 996838"/>
              <a:gd name="connsiteX62" fmla="*/ 4789062 w 9517857"/>
              <a:gd name="connsiteY62" fmla="*/ 320406 h 996838"/>
              <a:gd name="connsiteX63" fmla="*/ 4827826 w 9517857"/>
              <a:gd name="connsiteY63" fmla="*/ 325459 h 996838"/>
              <a:gd name="connsiteX64" fmla="*/ 4892569 w 9517857"/>
              <a:gd name="connsiteY64" fmla="*/ 328415 h 996838"/>
              <a:gd name="connsiteX65" fmla="*/ 4896611 w 9517857"/>
              <a:gd name="connsiteY65" fmla="*/ 318930 h 996838"/>
              <a:gd name="connsiteX66" fmla="*/ 4917286 w 9517857"/>
              <a:gd name="connsiteY66" fmla="*/ 322141 h 996838"/>
              <a:gd name="connsiteX67" fmla="*/ 4981173 w 9517857"/>
              <a:gd name="connsiteY67" fmla="*/ 325585 h 996838"/>
              <a:gd name="connsiteX68" fmla="*/ 5060397 w 9517857"/>
              <a:gd name="connsiteY68" fmla="*/ 342170 h 996838"/>
              <a:gd name="connsiteX69" fmla="*/ 5252996 w 9517857"/>
              <a:gd name="connsiteY69" fmla="*/ 349137 h 996838"/>
              <a:gd name="connsiteX70" fmla="*/ 5358056 w 9517857"/>
              <a:gd name="connsiteY70" fmla="*/ 325730 h 996838"/>
              <a:gd name="connsiteX71" fmla="*/ 5426496 w 9517857"/>
              <a:gd name="connsiteY71" fmla="*/ 313624 h 996838"/>
              <a:gd name="connsiteX72" fmla="*/ 5497161 w 9517857"/>
              <a:gd name="connsiteY72" fmla="*/ 307290 h 996838"/>
              <a:gd name="connsiteX73" fmla="*/ 5826043 w 9517857"/>
              <a:gd name="connsiteY73" fmla="*/ 226555 h 996838"/>
              <a:gd name="connsiteX74" fmla="*/ 6013415 w 9517857"/>
              <a:gd name="connsiteY74" fmla="*/ 215798 h 996838"/>
              <a:gd name="connsiteX75" fmla="*/ 6080994 w 9517857"/>
              <a:gd name="connsiteY75" fmla="*/ 221420 h 996838"/>
              <a:gd name="connsiteX76" fmla="*/ 6194152 w 9517857"/>
              <a:gd name="connsiteY76" fmla="*/ 230254 h 996838"/>
              <a:gd name="connsiteX77" fmla="*/ 6281379 w 9517857"/>
              <a:gd name="connsiteY77" fmla="*/ 260108 h 996838"/>
              <a:gd name="connsiteX78" fmla="*/ 6374947 w 9517857"/>
              <a:gd name="connsiteY78" fmla="*/ 258281 h 996838"/>
              <a:gd name="connsiteX79" fmla="*/ 6448518 w 9517857"/>
              <a:gd name="connsiteY79" fmla="*/ 242860 h 996838"/>
              <a:gd name="connsiteX80" fmla="*/ 6544700 w 9517857"/>
              <a:gd name="connsiteY80" fmla="*/ 245643 h 996838"/>
              <a:gd name="connsiteX81" fmla="*/ 6648353 w 9517857"/>
              <a:gd name="connsiteY81" fmla="*/ 250732 h 996838"/>
              <a:gd name="connsiteX82" fmla="*/ 6736227 w 9517857"/>
              <a:gd name="connsiteY82" fmla="*/ 251698 h 996838"/>
              <a:gd name="connsiteX83" fmla="*/ 6977218 w 9517857"/>
              <a:gd name="connsiteY83" fmla="*/ 262771 h 996838"/>
              <a:gd name="connsiteX84" fmla="*/ 7065221 w 9517857"/>
              <a:gd name="connsiteY84" fmla="*/ 306013 h 996838"/>
              <a:gd name="connsiteX85" fmla="*/ 7358195 w 9517857"/>
              <a:gd name="connsiteY85" fmla="*/ 330222 h 996838"/>
              <a:gd name="connsiteX86" fmla="*/ 7565449 w 9517857"/>
              <a:gd name="connsiteY86" fmla="*/ 337432 h 996838"/>
              <a:gd name="connsiteX87" fmla="*/ 7599285 w 9517857"/>
              <a:gd name="connsiteY87" fmla="*/ 344503 h 996838"/>
              <a:gd name="connsiteX88" fmla="*/ 7644411 w 9517857"/>
              <a:gd name="connsiteY88" fmla="*/ 337468 h 996838"/>
              <a:gd name="connsiteX89" fmla="*/ 7825110 w 9517857"/>
              <a:gd name="connsiteY89" fmla="*/ 307591 h 996838"/>
              <a:gd name="connsiteX90" fmla="*/ 7965805 w 9517857"/>
              <a:gd name="connsiteY90" fmla="*/ 278837 h 996838"/>
              <a:gd name="connsiteX91" fmla="*/ 8147401 w 9517857"/>
              <a:gd name="connsiteY91" fmla="*/ 284099 h 996838"/>
              <a:gd name="connsiteX92" fmla="*/ 8256033 w 9517857"/>
              <a:gd name="connsiteY92" fmla="*/ 272195 h 996838"/>
              <a:gd name="connsiteX93" fmla="*/ 8410677 w 9517857"/>
              <a:gd name="connsiteY93" fmla="*/ 250649 h 996838"/>
              <a:gd name="connsiteX94" fmla="*/ 8617841 w 9517857"/>
              <a:gd name="connsiteY94" fmla="*/ 233649 h 996838"/>
              <a:gd name="connsiteX95" fmla="*/ 8715976 w 9517857"/>
              <a:gd name="connsiteY95" fmla="*/ 256856 h 996838"/>
              <a:gd name="connsiteX96" fmla="*/ 8778827 w 9517857"/>
              <a:gd name="connsiteY96" fmla="*/ 251418 h 996838"/>
              <a:gd name="connsiteX97" fmla="*/ 8840778 w 9517857"/>
              <a:gd name="connsiteY97" fmla="*/ 221631 h 996838"/>
              <a:gd name="connsiteX98" fmla="*/ 9010380 w 9517857"/>
              <a:gd name="connsiteY98" fmla="*/ 170373 h 996838"/>
              <a:gd name="connsiteX99" fmla="*/ 9110856 w 9517857"/>
              <a:gd name="connsiteY99" fmla="*/ 149479 h 996838"/>
              <a:gd name="connsiteX100" fmla="*/ 9268817 w 9517857"/>
              <a:gd name="connsiteY100" fmla="*/ 131564 h 996838"/>
              <a:gd name="connsiteX101" fmla="*/ 9316667 w 9517857"/>
              <a:gd name="connsiteY101" fmla="*/ 123529 h 996838"/>
              <a:gd name="connsiteX102" fmla="*/ 9428209 w 9517857"/>
              <a:gd name="connsiteY102" fmla="*/ 108405 h 996838"/>
              <a:gd name="connsiteX103" fmla="*/ 9517856 w 9517857"/>
              <a:gd name="connsiteY103" fmla="*/ 0 h 996838"/>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789062 w 9517857"/>
              <a:gd name="connsiteY62" fmla="*/ 241924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48891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727985 w 9517857"/>
              <a:gd name="connsiteY17" fmla="*/ 719826 h 918356"/>
              <a:gd name="connsiteX18" fmla="*/ 778982 w 9517857"/>
              <a:gd name="connsiteY18" fmla="*/ 710142 h 918356"/>
              <a:gd name="connsiteX19" fmla="*/ 849944 w 9517857"/>
              <a:gd name="connsiteY19" fmla="*/ 717987 h 918356"/>
              <a:gd name="connsiteX20" fmla="*/ 901402 w 9517857"/>
              <a:gd name="connsiteY20" fmla="*/ 729045 h 918356"/>
              <a:gd name="connsiteX21" fmla="*/ 930946 w 9517857"/>
              <a:gd name="connsiteY21" fmla="*/ 734046 h 918356"/>
              <a:gd name="connsiteX22" fmla="*/ 986250 w 9517857"/>
              <a:gd name="connsiteY22" fmla="*/ 713530 h 918356"/>
              <a:gd name="connsiteX23" fmla="*/ 1013752 w 9517857"/>
              <a:gd name="connsiteY23" fmla="*/ 713361 h 918356"/>
              <a:gd name="connsiteX24" fmla="*/ 1023734 w 9517857"/>
              <a:gd name="connsiteY24" fmla="*/ 718571 h 918356"/>
              <a:gd name="connsiteX25" fmla="*/ 1063207 w 9517857"/>
              <a:gd name="connsiteY25" fmla="*/ 715651 h 918356"/>
              <a:gd name="connsiteX26" fmla="*/ 1081980 w 9517857"/>
              <a:gd name="connsiteY26" fmla="*/ 738455 h 918356"/>
              <a:gd name="connsiteX27" fmla="*/ 1218120 w 9517857"/>
              <a:gd name="connsiteY27" fmla="*/ 713280 h 918356"/>
              <a:gd name="connsiteX28" fmla="*/ 1397459 w 9517857"/>
              <a:gd name="connsiteY28" fmla="*/ 691190 h 918356"/>
              <a:gd name="connsiteX29" fmla="*/ 1580688 w 9517857"/>
              <a:gd name="connsiteY29" fmla="*/ 693697 h 918356"/>
              <a:gd name="connsiteX30" fmla="*/ 1772334 w 9517857"/>
              <a:gd name="connsiteY30" fmla="*/ 710640 h 918356"/>
              <a:gd name="connsiteX31" fmla="*/ 2002561 w 9517857"/>
              <a:gd name="connsiteY31" fmla="*/ 659917 h 918356"/>
              <a:gd name="connsiteX32" fmla="*/ 2135144 w 9517857"/>
              <a:gd name="connsiteY32" fmla="*/ 636501 h 918356"/>
              <a:gd name="connsiteX33" fmla="*/ 2440292 w 9517857"/>
              <a:gd name="connsiteY33" fmla="*/ 593862 h 918356"/>
              <a:gd name="connsiteX34" fmla="*/ 2547829 w 9517857"/>
              <a:gd name="connsiteY34" fmla="*/ 566150 h 918356"/>
              <a:gd name="connsiteX35" fmla="*/ 2658055 w 9517857"/>
              <a:gd name="connsiteY35" fmla="*/ 578727 h 918356"/>
              <a:gd name="connsiteX36" fmla="*/ 2693698 w 9517857"/>
              <a:gd name="connsiteY36" fmla="*/ 560029 h 918356"/>
              <a:gd name="connsiteX37" fmla="*/ 2699673 w 9517857"/>
              <a:gd name="connsiteY37" fmla="*/ 556400 h 918356"/>
              <a:gd name="connsiteX38" fmla="*/ 2727306 w 9517857"/>
              <a:gd name="connsiteY38" fmla="*/ 550698 h 918356"/>
              <a:gd name="connsiteX39" fmla="*/ 2730451 w 9517857"/>
              <a:gd name="connsiteY39" fmla="*/ 538058 h 918356"/>
              <a:gd name="connsiteX40" fmla="*/ 2768713 w 9517857"/>
              <a:gd name="connsiteY40" fmla="*/ 521575 h 918356"/>
              <a:gd name="connsiteX41" fmla="*/ 2820868 w 9517857"/>
              <a:gd name="connsiteY41" fmla="*/ 514160 h 918356"/>
              <a:gd name="connsiteX42" fmla="*/ 3073635 w 9517857"/>
              <a:gd name="connsiteY42" fmla="*/ 491294 h 918356"/>
              <a:gd name="connsiteX43" fmla="*/ 3222071 w 9517857"/>
              <a:gd name="connsiteY43" fmla="*/ 470559 h 918356"/>
              <a:gd name="connsiteX44" fmla="*/ 3274069 w 9517857"/>
              <a:gd name="connsiteY44" fmla="*/ 451605 h 918356"/>
              <a:gd name="connsiteX45" fmla="*/ 3349632 w 9517857"/>
              <a:gd name="connsiteY45" fmla="*/ 432583 h 918356"/>
              <a:gd name="connsiteX46" fmla="*/ 3479593 w 9517857"/>
              <a:gd name="connsiteY46" fmla="*/ 390437 h 918356"/>
              <a:gd name="connsiteX47" fmla="*/ 3651428 w 9517857"/>
              <a:gd name="connsiteY47" fmla="*/ 361807 h 918356"/>
              <a:gd name="connsiteX48" fmla="*/ 3750023 w 9517857"/>
              <a:gd name="connsiteY48" fmla="*/ 370678 h 918356"/>
              <a:gd name="connsiteX49" fmla="*/ 3844133 w 9517857"/>
              <a:gd name="connsiteY49" fmla="*/ 360648 h 918356"/>
              <a:gd name="connsiteX50" fmla="*/ 3933803 w 9517857"/>
              <a:gd name="connsiteY50" fmla="*/ 357315 h 918356"/>
              <a:gd name="connsiteX51" fmla="*/ 4266740 w 9517857"/>
              <a:gd name="connsiteY51" fmla="*/ 361454 h 918356"/>
              <a:gd name="connsiteX52" fmla="*/ 4430770 w 9517857"/>
              <a:gd name="connsiteY52" fmla="*/ 342643 h 918356"/>
              <a:gd name="connsiteX53" fmla="*/ 4512664 w 9517857"/>
              <a:gd name="connsiteY53" fmla="*/ 319948 h 918356"/>
              <a:gd name="connsiteX54" fmla="*/ 4616423 w 9517857"/>
              <a:gd name="connsiteY54" fmla="*/ 290914 h 918356"/>
              <a:gd name="connsiteX55" fmla="*/ 4691675 w 9517857"/>
              <a:gd name="connsiteY55" fmla="*/ 254011 h 918356"/>
              <a:gd name="connsiteX56" fmla="*/ 4689051 w 9517857"/>
              <a:gd name="connsiteY56" fmla="*/ 250968 h 918356"/>
              <a:gd name="connsiteX57" fmla="*/ 4719994 w 9517857"/>
              <a:gd name="connsiteY57" fmla="*/ 245307 h 918356"/>
              <a:gd name="connsiteX58" fmla="*/ 4752894 w 9517857"/>
              <a:gd name="connsiteY58" fmla="*/ 239875 h 918356"/>
              <a:gd name="connsiteX59" fmla="*/ 4769329 w 9517857"/>
              <a:gd name="connsiteY59" fmla="*/ 233585 h 918356"/>
              <a:gd name="connsiteX60" fmla="*/ 4775634 w 9517857"/>
              <a:gd name="connsiteY60" fmla="*/ 234063 h 918356"/>
              <a:gd name="connsiteX61" fmla="*/ 4790452 w 9517857"/>
              <a:gd name="connsiteY61" fmla="*/ 233572 h 918356"/>
              <a:gd name="connsiteX62" fmla="*/ 4826683 w 9517857"/>
              <a:gd name="connsiteY62" fmla="*/ 163442 h 918356"/>
              <a:gd name="connsiteX63" fmla="*/ 4827826 w 9517857"/>
              <a:gd name="connsiteY63" fmla="*/ 246977 h 918356"/>
              <a:gd name="connsiteX64" fmla="*/ 4892569 w 9517857"/>
              <a:gd name="connsiteY64" fmla="*/ 249933 h 918356"/>
              <a:gd name="connsiteX65" fmla="*/ 4896611 w 9517857"/>
              <a:gd name="connsiteY65" fmla="*/ 240448 h 918356"/>
              <a:gd name="connsiteX66" fmla="*/ 4917286 w 9517857"/>
              <a:gd name="connsiteY66" fmla="*/ 243659 h 918356"/>
              <a:gd name="connsiteX67" fmla="*/ 4981173 w 9517857"/>
              <a:gd name="connsiteY67" fmla="*/ 247103 h 918356"/>
              <a:gd name="connsiteX68" fmla="*/ 5060397 w 9517857"/>
              <a:gd name="connsiteY68" fmla="*/ 263688 h 918356"/>
              <a:gd name="connsiteX69" fmla="*/ 5252996 w 9517857"/>
              <a:gd name="connsiteY69" fmla="*/ 270655 h 918356"/>
              <a:gd name="connsiteX70" fmla="*/ 5358056 w 9517857"/>
              <a:gd name="connsiteY70" fmla="*/ 247248 h 918356"/>
              <a:gd name="connsiteX71" fmla="*/ 5426496 w 9517857"/>
              <a:gd name="connsiteY71" fmla="*/ 235142 h 918356"/>
              <a:gd name="connsiteX72" fmla="*/ 5497161 w 9517857"/>
              <a:gd name="connsiteY72" fmla="*/ 228808 h 918356"/>
              <a:gd name="connsiteX73" fmla="*/ 5826043 w 9517857"/>
              <a:gd name="connsiteY73" fmla="*/ 148073 h 918356"/>
              <a:gd name="connsiteX74" fmla="*/ 6013415 w 9517857"/>
              <a:gd name="connsiteY74" fmla="*/ 137316 h 918356"/>
              <a:gd name="connsiteX75" fmla="*/ 6080994 w 9517857"/>
              <a:gd name="connsiteY75" fmla="*/ 142938 h 918356"/>
              <a:gd name="connsiteX76" fmla="*/ 6194152 w 9517857"/>
              <a:gd name="connsiteY76" fmla="*/ 151772 h 918356"/>
              <a:gd name="connsiteX77" fmla="*/ 6281379 w 9517857"/>
              <a:gd name="connsiteY77" fmla="*/ 181626 h 918356"/>
              <a:gd name="connsiteX78" fmla="*/ 6374947 w 9517857"/>
              <a:gd name="connsiteY78" fmla="*/ 179799 h 918356"/>
              <a:gd name="connsiteX79" fmla="*/ 6448518 w 9517857"/>
              <a:gd name="connsiteY79" fmla="*/ 164378 h 918356"/>
              <a:gd name="connsiteX80" fmla="*/ 6544700 w 9517857"/>
              <a:gd name="connsiteY80" fmla="*/ 167161 h 918356"/>
              <a:gd name="connsiteX81" fmla="*/ 6648353 w 9517857"/>
              <a:gd name="connsiteY81" fmla="*/ 172250 h 918356"/>
              <a:gd name="connsiteX82" fmla="*/ 6736227 w 9517857"/>
              <a:gd name="connsiteY82" fmla="*/ 173216 h 918356"/>
              <a:gd name="connsiteX83" fmla="*/ 6977218 w 9517857"/>
              <a:gd name="connsiteY83" fmla="*/ 184289 h 918356"/>
              <a:gd name="connsiteX84" fmla="*/ 7065221 w 9517857"/>
              <a:gd name="connsiteY84" fmla="*/ 227531 h 918356"/>
              <a:gd name="connsiteX85" fmla="*/ 7358195 w 9517857"/>
              <a:gd name="connsiteY85" fmla="*/ 251740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5 w 9517857"/>
              <a:gd name="connsiteY90" fmla="*/ 20035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488916 w 9517857"/>
              <a:gd name="connsiteY103" fmla="*/ 0 h 918356"/>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775634 w 9517857"/>
              <a:gd name="connsiteY60" fmla="*/ 235938 h 920231"/>
              <a:gd name="connsiteX61" fmla="*/ 4807816 w 9517857"/>
              <a:gd name="connsiteY61" fmla="*/ 0 h 920231"/>
              <a:gd name="connsiteX62" fmla="*/ 4826683 w 9517857"/>
              <a:gd name="connsiteY62" fmla="*/ 165317 h 920231"/>
              <a:gd name="connsiteX63" fmla="*/ 4827826 w 9517857"/>
              <a:gd name="connsiteY63" fmla="*/ 248852 h 920231"/>
              <a:gd name="connsiteX64" fmla="*/ 4892569 w 9517857"/>
              <a:gd name="connsiteY64" fmla="*/ 251808 h 920231"/>
              <a:gd name="connsiteX65" fmla="*/ 4896611 w 9517857"/>
              <a:gd name="connsiteY65" fmla="*/ 242323 h 920231"/>
              <a:gd name="connsiteX66" fmla="*/ 4917286 w 9517857"/>
              <a:gd name="connsiteY66" fmla="*/ 245534 h 920231"/>
              <a:gd name="connsiteX67" fmla="*/ 4981173 w 9517857"/>
              <a:gd name="connsiteY67" fmla="*/ 248978 h 920231"/>
              <a:gd name="connsiteX68" fmla="*/ 5060397 w 9517857"/>
              <a:gd name="connsiteY68" fmla="*/ 265563 h 920231"/>
              <a:gd name="connsiteX69" fmla="*/ 5252996 w 9517857"/>
              <a:gd name="connsiteY69" fmla="*/ 272530 h 920231"/>
              <a:gd name="connsiteX70" fmla="*/ 5358056 w 9517857"/>
              <a:gd name="connsiteY70" fmla="*/ 249123 h 920231"/>
              <a:gd name="connsiteX71" fmla="*/ 5426496 w 9517857"/>
              <a:gd name="connsiteY71" fmla="*/ 237017 h 920231"/>
              <a:gd name="connsiteX72" fmla="*/ 5497161 w 9517857"/>
              <a:gd name="connsiteY72" fmla="*/ 230683 h 920231"/>
              <a:gd name="connsiteX73" fmla="*/ 5826043 w 9517857"/>
              <a:gd name="connsiteY73" fmla="*/ 149948 h 920231"/>
              <a:gd name="connsiteX74" fmla="*/ 6013415 w 9517857"/>
              <a:gd name="connsiteY74" fmla="*/ 139191 h 920231"/>
              <a:gd name="connsiteX75" fmla="*/ 6080994 w 9517857"/>
              <a:gd name="connsiteY75" fmla="*/ 144813 h 920231"/>
              <a:gd name="connsiteX76" fmla="*/ 6194152 w 9517857"/>
              <a:gd name="connsiteY76" fmla="*/ 153647 h 920231"/>
              <a:gd name="connsiteX77" fmla="*/ 6281379 w 9517857"/>
              <a:gd name="connsiteY77" fmla="*/ 183501 h 920231"/>
              <a:gd name="connsiteX78" fmla="*/ 6374947 w 9517857"/>
              <a:gd name="connsiteY78" fmla="*/ 181674 h 920231"/>
              <a:gd name="connsiteX79" fmla="*/ 6448518 w 9517857"/>
              <a:gd name="connsiteY79" fmla="*/ 166253 h 920231"/>
              <a:gd name="connsiteX80" fmla="*/ 6544700 w 9517857"/>
              <a:gd name="connsiteY80" fmla="*/ 169036 h 920231"/>
              <a:gd name="connsiteX81" fmla="*/ 6648353 w 9517857"/>
              <a:gd name="connsiteY81" fmla="*/ 174125 h 920231"/>
              <a:gd name="connsiteX82" fmla="*/ 6736227 w 9517857"/>
              <a:gd name="connsiteY82" fmla="*/ 175091 h 920231"/>
              <a:gd name="connsiteX83" fmla="*/ 6977218 w 9517857"/>
              <a:gd name="connsiteY83" fmla="*/ 186164 h 920231"/>
              <a:gd name="connsiteX84" fmla="*/ 7065221 w 9517857"/>
              <a:gd name="connsiteY84" fmla="*/ 229406 h 920231"/>
              <a:gd name="connsiteX85" fmla="*/ 7358195 w 9517857"/>
              <a:gd name="connsiteY85" fmla="*/ 253615 h 920231"/>
              <a:gd name="connsiteX86" fmla="*/ 7565449 w 9517857"/>
              <a:gd name="connsiteY86" fmla="*/ 260825 h 920231"/>
              <a:gd name="connsiteX87" fmla="*/ 7599285 w 9517857"/>
              <a:gd name="connsiteY87" fmla="*/ 267896 h 920231"/>
              <a:gd name="connsiteX88" fmla="*/ 7644411 w 9517857"/>
              <a:gd name="connsiteY88" fmla="*/ 260861 h 920231"/>
              <a:gd name="connsiteX89" fmla="*/ 7825110 w 9517857"/>
              <a:gd name="connsiteY89" fmla="*/ 230984 h 920231"/>
              <a:gd name="connsiteX90" fmla="*/ 7965805 w 9517857"/>
              <a:gd name="connsiteY90" fmla="*/ 202230 h 920231"/>
              <a:gd name="connsiteX91" fmla="*/ 8147401 w 9517857"/>
              <a:gd name="connsiteY91" fmla="*/ 207492 h 920231"/>
              <a:gd name="connsiteX92" fmla="*/ 8256033 w 9517857"/>
              <a:gd name="connsiteY92" fmla="*/ 195588 h 920231"/>
              <a:gd name="connsiteX93" fmla="*/ 8410677 w 9517857"/>
              <a:gd name="connsiteY93" fmla="*/ 174042 h 920231"/>
              <a:gd name="connsiteX94" fmla="*/ 8617841 w 9517857"/>
              <a:gd name="connsiteY94" fmla="*/ 157042 h 920231"/>
              <a:gd name="connsiteX95" fmla="*/ 8715976 w 9517857"/>
              <a:gd name="connsiteY95" fmla="*/ 180249 h 920231"/>
              <a:gd name="connsiteX96" fmla="*/ 8778827 w 9517857"/>
              <a:gd name="connsiteY96" fmla="*/ 174811 h 920231"/>
              <a:gd name="connsiteX97" fmla="*/ 8840778 w 9517857"/>
              <a:gd name="connsiteY97" fmla="*/ 145024 h 920231"/>
              <a:gd name="connsiteX98" fmla="*/ 9010380 w 9517857"/>
              <a:gd name="connsiteY98" fmla="*/ 93766 h 920231"/>
              <a:gd name="connsiteX99" fmla="*/ 9110856 w 9517857"/>
              <a:gd name="connsiteY99" fmla="*/ 72872 h 920231"/>
              <a:gd name="connsiteX100" fmla="*/ 9268817 w 9517857"/>
              <a:gd name="connsiteY100" fmla="*/ 54957 h 920231"/>
              <a:gd name="connsiteX101" fmla="*/ 9316667 w 9517857"/>
              <a:gd name="connsiteY101" fmla="*/ 46922 h 920231"/>
              <a:gd name="connsiteX102" fmla="*/ 9428209 w 9517857"/>
              <a:gd name="connsiteY102" fmla="*/ 31798 h 920231"/>
              <a:gd name="connsiteX103" fmla="*/ 9488916 w 9517857"/>
              <a:gd name="connsiteY103"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769329 w 9517857"/>
              <a:gd name="connsiteY59" fmla="*/ 235460 h 920231"/>
              <a:gd name="connsiteX60" fmla="*/ 4807816 w 9517857"/>
              <a:gd name="connsiteY60" fmla="*/ 0 h 920231"/>
              <a:gd name="connsiteX61" fmla="*/ 4826683 w 9517857"/>
              <a:gd name="connsiteY61" fmla="*/ 165317 h 920231"/>
              <a:gd name="connsiteX62" fmla="*/ 4827826 w 9517857"/>
              <a:gd name="connsiteY62" fmla="*/ 248852 h 920231"/>
              <a:gd name="connsiteX63" fmla="*/ 4892569 w 9517857"/>
              <a:gd name="connsiteY63" fmla="*/ 251808 h 920231"/>
              <a:gd name="connsiteX64" fmla="*/ 4896611 w 9517857"/>
              <a:gd name="connsiteY64" fmla="*/ 242323 h 920231"/>
              <a:gd name="connsiteX65" fmla="*/ 4917286 w 9517857"/>
              <a:gd name="connsiteY65" fmla="*/ 245534 h 920231"/>
              <a:gd name="connsiteX66" fmla="*/ 4981173 w 9517857"/>
              <a:gd name="connsiteY66" fmla="*/ 248978 h 920231"/>
              <a:gd name="connsiteX67" fmla="*/ 5060397 w 9517857"/>
              <a:gd name="connsiteY67" fmla="*/ 265563 h 920231"/>
              <a:gd name="connsiteX68" fmla="*/ 5252996 w 9517857"/>
              <a:gd name="connsiteY68" fmla="*/ 272530 h 920231"/>
              <a:gd name="connsiteX69" fmla="*/ 5358056 w 9517857"/>
              <a:gd name="connsiteY69" fmla="*/ 249123 h 920231"/>
              <a:gd name="connsiteX70" fmla="*/ 5426496 w 9517857"/>
              <a:gd name="connsiteY70" fmla="*/ 237017 h 920231"/>
              <a:gd name="connsiteX71" fmla="*/ 5497161 w 9517857"/>
              <a:gd name="connsiteY71" fmla="*/ 230683 h 920231"/>
              <a:gd name="connsiteX72" fmla="*/ 5826043 w 9517857"/>
              <a:gd name="connsiteY72" fmla="*/ 149948 h 920231"/>
              <a:gd name="connsiteX73" fmla="*/ 6013415 w 9517857"/>
              <a:gd name="connsiteY73" fmla="*/ 139191 h 920231"/>
              <a:gd name="connsiteX74" fmla="*/ 6080994 w 9517857"/>
              <a:gd name="connsiteY74" fmla="*/ 144813 h 920231"/>
              <a:gd name="connsiteX75" fmla="*/ 6194152 w 9517857"/>
              <a:gd name="connsiteY75" fmla="*/ 153647 h 920231"/>
              <a:gd name="connsiteX76" fmla="*/ 6281379 w 9517857"/>
              <a:gd name="connsiteY76" fmla="*/ 183501 h 920231"/>
              <a:gd name="connsiteX77" fmla="*/ 6374947 w 9517857"/>
              <a:gd name="connsiteY77" fmla="*/ 181674 h 920231"/>
              <a:gd name="connsiteX78" fmla="*/ 6448518 w 9517857"/>
              <a:gd name="connsiteY78" fmla="*/ 166253 h 920231"/>
              <a:gd name="connsiteX79" fmla="*/ 6544700 w 9517857"/>
              <a:gd name="connsiteY79" fmla="*/ 169036 h 920231"/>
              <a:gd name="connsiteX80" fmla="*/ 6648353 w 9517857"/>
              <a:gd name="connsiteY80" fmla="*/ 174125 h 920231"/>
              <a:gd name="connsiteX81" fmla="*/ 6736227 w 9517857"/>
              <a:gd name="connsiteY81" fmla="*/ 175091 h 920231"/>
              <a:gd name="connsiteX82" fmla="*/ 6977218 w 9517857"/>
              <a:gd name="connsiteY82" fmla="*/ 186164 h 920231"/>
              <a:gd name="connsiteX83" fmla="*/ 7065221 w 9517857"/>
              <a:gd name="connsiteY83" fmla="*/ 229406 h 920231"/>
              <a:gd name="connsiteX84" fmla="*/ 7358195 w 9517857"/>
              <a:gd name="connsiteY84" fmla="*/ 253615 h 920231"/>
              <a:gd name="connsiteX85" fmla="*/ 7565449 w 9517857"/>
              <a:gd name="connsiteY85" fmla="*/ 260825 h 920231"/>
              <a:gd name="connsiteX86" fmla="*/ 7599285 w 9517857"/>
              <a:gd name="connsiteY86" fmla="*/ 267896 h 920231"/>
              <a:gd name="connsiteX87" fmla="*/ 7644411 w 9517857"/>
              <a:gd name="connsiteY87" fmla="*/ 260861 h 920231"/>
              <a:gd name="connsiteX88" fmla="*/ 7825110 w 9517857"/>
              <a:gd name="connsiteY88" fmla="*/ 230984 h 920231"/>
              <a:gd name="connsiteX89" fmla="*/ 7965805 w 9517857"/>
              <a:gd name="connsiteY89" fmla="*/ 202230 h 920231"/>
              <a:gd name="connsiteX90" fmla="*/ 8147401 w 9517857"/>
              <a:gd name="connsiteY90" fmla="*/ 207492 h 920231"/>
              <a:gd name="connsiteX91" fmla="*/ 8256033 w 9517857"/>
              <a:gd name="connsiteY91" fmla="*/ 195588 h 920231"/>
              <a:gd name="connsiteX92" fmla="*/ 8410677 w 9517857"/>
              <a:gd name="connsiteY92" fmla="*/ 174042 h 920231"/>
              <a:gd name="connsiteX93" fmla="*/ 8617841 w 9517857"/>
              <a:gd name="connsiteY93" fmla="*/ 157042 h 920231"/>
              <a:gd name="connsiteX94" fmla="*/ 8715976 w 9517857"/>
              <a:gd name="connsiteY94" fmla="*/ 180249 h 920231"/>
              <a:gd name="connsiteX95" fmla="*/ 8778827 w 9517857"/>
              <a:gd name="connsiteY95" fmla="*/ 174811 h 920231"/>
              <a:gd name="connsiteX96" fmla="*/ 8840778 w 9517857"/>
              <a:gd name="connsiteY96" fmla="*/ 145024 h 920231"/>
              <a:gd name="connsiteX97" fmla="*/ 9010380 w 9517857"/>
              <a:gd name="connsiteY97" fmla="*/ 93766 h 920231"/>
              <a:gd name="connsiteX98" fmla="*/ 9110856 w 9517857"/>
              <a:gd name="connsiteY98" fmla="*/ 72872 h 920231"/>
              <a:gd name="connsiteX99" fmla="*/ 9268817 w 9517857"/>
              <a:gd name="connsiteY99" fmla="*/ 54957 h 920231"/>
              <a:gd name="connsiteX100" fmla="*/ 9316667 w 9517857"/>
              <a:gd name="connsiteY100" fmla="*/ 46922 h 920231"/>
              <a:gd name="connsiteX101" fmla="*/ 9428209 w 9517857"/>
              <a:gd name="connsiteY101" fmla="*/ 31798 h 920231"/>
              <a:gd name="connsiteX102" fmla="*/ 9488916 w 9517857"/>
              <a:gd name="connsiteY102"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752894 w 9517857"/>
              <a:gd name="connsiteY58" fmla="*/ 241750 h 920231"/>
              <a:gd name="connsiteX59" fmla="*/ 4807816 w 9517857"/>
              <a:gd name="connsiteY59" fmla="*/ 0 h 920231"/>
              <a:gd name="connsiteX60" fmla="*/ 4826683 w 9517857"/>
              <a:gd name="connsiteY60" fmla="*/ 165317 h 920231"/>
              <a:gd name="connsiteX61" fmla="*/ 4827826 w 9517857"/>
              <a:gd name="connsiteY61" fmla="*/ 248852 h 920231"/>
              <a:gd name="connsiteX62" fmla="*/ 4892569 w 9517857"/>
              <a:gd name="connsiteY62" fmla="*/ 251808 h 920231"/>
              <a:gd name="connsiteX63" fmla="*/ 4896611 w 9517857"/>
              <a:gd name="connsiteY63" fmla="*/ 242323 h 920231"/>
              <a:gd name="connsiteX64" fmla="*/ 4917286 w 9517857"/>
              <a:gd name="connsiteY64" fmla="*/ 245534 h 920231"/>
              <a:gd name="connsiteX65" fmla="*/ 4981173 w 9517857"/>
              <a:gd name="connsiteY65" fmla="*/ 248978 h 920231"/>
              <a:gd name="connsiteX66" fmla="*/ 5060397 w 9517857"/>
              <a:gd name="connsiteY66" fmla="*/ 265563 h 920231"/>
              <a:gd name="connsiteX67" fmla="*/ 5252996 w 9517857"/>
              <a:gd name="connsiteY67" fmla="*/ 272530 h 920231"/>
              <a:gd name="connsiteX68" fmla="*/ 5358056 w 9517857"/>
              <a:gd name="connsiteY68" fmla="*/ 249123 h 920231"/>
              <a:gd name="connsiteX69" fmla="*/ 5426496 w 9517857"/>
              <a:gd name="connsiteY69" fmla="*/ 237017 h 920231"/>
              <a:gd name="connsiteX70" fmla="*/ 5497161 w 9517857"/>
              <a:gd name="connsiteY70" fmla="*/ 230683 h 920231"/>
              <a:gd name="connsiteX71" fmla="*/ 5826043 w 9517857"/>
              <a:gd name="connsiteY71" fmla="*/ 149948 h 920231"/>
              <a:gd name="connsiteX72" fmla="*/ 6013415 w 9517857"/>
              <a:gd name="connsiteY72" fmla="*/ 139191 h 920231"/>
              <a:gd name="connsiteX73" fmla="*/ 6080994 w 9517857"/>
              <a:gd name="connsiteY73" fmla="*/ 144813 h 920231"/>
              <a:gd name="connsiteX74" fmla="*/ 6194152 w 9517857"/>
              <a:gd name="connsiteY74" fmla="*/ 153647 h 920231"/>
              <a:gd name="connsiteX75" fmla="*/ 6281379 w 9517857"/>
              <a:gd name="connsiteY75" fmla="*/ 183501 h 920231"/>
              <a:gd name="connsiteX76" fmla="*/ 6374947 w 9517857"/>
              <a:gd name="connsiteY76" fmla="*/ 181674 h 920231"/>
              <a:gd name="connsiteX77" fmla="*/ 6448518 w 9517857"/>
              <a:gd name="connsiteY77" fmla="*/ 166253 h 920231"/>
              <a:gd name="connsiteX78" fmla="*/ 6544700 w 9517857"/>
              <a:gd name="connsiteY78" fmla="*/ 169036 h 920231"/>
              <a:gd name="connsiteX79" fmla="*/ 6648353 w 9517857"/>
              <a:gd name="connsiteY79" fmla="*/ 174125 h 920231"/>
              <a:gd name="connsiteX80" fmla="*/ 6736227 w 9517857"/>
              <a:gd name="connsiteY80" fmla="*/ 175091 h 920231"/>
              <a:gd name="connsiteX81" fmla="*/ 6977218 w 9517857"/>
              <a:gd name="connsiteY81" fmla="*/ 186164 h 920231"/>
              <a:gd name="connsiteX82" fmla="*/ 7065221 w 9517857"/>
              <a:gd name="connsiteY82" fmla="*/ 229406 h 920231"/>
              <a:gd name="connsiteX83" fmla="*/ 7358195 w 9517857"/>
              <a:gd name="connsiteY83" fmla="*/ 253615 h 920231"/>
              <a:gd name="connsiteX84" fmla="*/ 7565449 w 9517857"/>
              <a:gd name="connsiteY84" fmla="*/ 260825 h 920231"/>
              <a:gd name="connsiteX85" fmla="*/ 7599285 w 9517857"/>
              <a:gd name="connsiteY85" fmla="*/ 267896 h 920231"/>
              <a:gd name="connsiteX86" fmla="*/ 7644411 w 9517857"/>
              <a:gd name="connsiteY86" fmla="*/ 260861 h 920231"/>
              <a:gd name="connsiteX87" fmla="*/ 7825110 w 9517857"/>
              <a:gd name="connsiteY87" fmla="*/ 230984 h 920231"/>
              <a:gd name="connsiteX88" fmla="*/ 7965805 w 9517857"/>
              <a:gd name="connsiteY88" fmla="*/ 202230 h 920231"/>
              <a:gd name="connsiteX89" fmla="*/ 8147401 w 9517857"/>
              <a:gd name="connsiteY89" fmla="*/ 207492 h 920231"/>
              <a:gd name="connsiteX90" fmla="*/ 8256033 w 9517857"/>
              <a:gd name="connsiteY90" fmla="*/ 195588 h 920231"/>
              <a:gd name="connsiteX91" fmla="*/ 8410677 w 9517857"/>
              <a:gd name="connsiteY91" fmla="*/ 174042 h 920231"/>
              <a:gd name="connsiteX92" fmla="*/ 8617841 w 9517857"/>
              <a:gd name="connsiteY92" fmla="*/ 157042 h 920231"/>
              <a:gd name="connsiteX93" fmla="*/ 8715976 w 9517857"/>
              <a:gd name="connsiteY93" fmla="*/ 180249 h 920231"/>
              <a:gd name="connsiteX94" fmla="*/ 8778827 w 9517857"/>
              <a:gd name="connsiteY94" fmla="*/ 174811 h 920231"/>
              <a:gd name="connsiteX95" fmla="*/ 8840778 w 9517857"/>
              <a:gd name="connsiteY95" fmla="*/ 145024 h 920231"/>
              <a:gd name="connsiteX96" fmla="*/ 9010380 w 9517857"/>
              <a:gd name="connsiteY96" fmla="*/ 93766 h 920231"/>
              <a:gd name="connsiteX97" fmla="*/ 9110856 w 9517857"/>
              <a:gd name="connsiteY97" fmla="*/ 72872 h 920231"/>
              <a:gd name="connsiteX98" fmla="*/ 9268817 w 9517857"/>
              <a:gd name="connsiteY98" fmla="*/ 54957 h 920231"/>
              <a:gd name="connsiteX99" fmla="*/ 9316667 w 9517857"/>
              <a:gd name="connsiteY99" fmla="*/ 46922 h 920231"/>
              <a:gd name="connsiteX100" fmla="*/ 9428209 w 9517857"/>
              <a:gd name="connsiteY100" fmla="*/ 31798 h 920231"/>
              <a:gd name="connsiteX101" fmla="*/ 9488916 w 9517857"/>
              <a:gd name="connsiteY101"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719994 w 9517857"/>
              <a:gd name="connsiteY57" fmla="*/ 247182 h 920231"/>
              <a:gd name="connsiteX58" fmla="*/ 4807816 w 9517857"/>
              <a:gd name="connsiteY58" fmla="*/ 0 h 920231"/>
              <a:gd name="connsiteX59" fmla="*/ 4826683 w 9517857"/>
              <a:gd name="connsiteY59" fmla="*/ 165317 h 920231"/>
              <a:gd name="connsiteX60" fmla="*/ 4827826 w 9517857"/>
              <a:gd name="connsiteY60" fmla="*/ 248852 h 920231"/>
              <a:gd name="connsiteX61" fmla="*/ 4892569 w 9517857"/>
              <a:gd name="connsiteY61" fmla="*/ 251808 h 920231"/>
              <a:gd name="connsiteX62" fmla="*/ 4896611 w 9517857"/>
              <a:gd name="connsiteY62" fmla="*/ 242323 h 920231"/>
              <a:gd name="connsiteX63" fmla="*/ 4917286 w 9517857"/>
              <a:gd name="connsiteY63" fmla="*/ 245534 h 920231"/>
              <a:gd name="connsiteX64" fmla="*/ 4981173 w 9517857"/>
              <a:gd name="connsiteY64" fmla="*/ 248978 h 920231"/>
              <a:gd name="connsiteX65" fmla="*/ 5060397 w 9517857"/>
              <a:gd name="connsiteY65" fmla="*/ 265563 h 920231"/>
              <a:gd name="connsiteX66" fmla="*/ 5252996 w 9517857"/>
              <a:gd name="connsiteY66" fmla="*/ 272530 h 920231"/>
              <a:gd name="connsiteX67" fmla="*/ 5358056 w 9517857"/>
              <a:gd name="connsiteY67" fmla="*/ 249123 h 920231"/>
              <a:gd name="connsiteX68" fmla="*/ 5426496 w 9517857"/>
              <a:gd name="connsiteY68" fmla="*/ 237017 h 920231"/>
              <a:gd name="connsiteX69" fmla="*/ 5497161 w 9517857"/>
              <a:gd name="connsiteY69" fmla="*/ 230683 h 920231"/>
              <a:gd name="connsiteX70" fmla="*/ 5826043 w 9517857"/>
              <a:gd name="connsiteY70" fmla="*/ 149948 h 920231"/>
              <a:gd name="connsiteX71" fmla="*/ 6013415 w 9517857"/>
              <a:gd name="connsiteY71" fmla="*/ 139191 h 920231"/>
              <a:gd name="connsiteX72" fmla="*/ 6080994 w 9517857"/>
              <a:gd name="connsiteY72" fmla="*/ 144813 h 920231"/>
              <a:gd name="connsiteX73" fmla="*/ 6194152 w 9517857"/>
              <a:gd name="connsiteY73" fmla="*/ 153647 h 920231"/>
              <a:gd name="connsiteX74" fmla="*/ 6281379 w 9517857"/>
              <a:gd name="connsiteY74" fmla="*/ 183501 h 920231"/>
              <a:gd name="connsiteX75" fmla="*/ 6374947 w 9517857"/>
              <a:gd name="connsiteY75" fmla="*/ 181674 h 920231"/>
              <a:gd name="connsiteX76" fmla="*/ 6448518 w 9517857"/>
              <a:gd name="connsiteY76" fmla="*/ 166253 h 920231"/>
              <a:gd name="connsiteX77" fmla="*/ 6544700 w 9517857"/>
              <a:gd name="connsiteY77" fmla="*/ 169036 h 920231"/>
              <a:gd name="connsiteX78" fmla="*/ 6648353 w 9517857"/>
              <a:gd name="connsiteY78" fmla="*/ 174125 h 920231"/>
              <a:gd name="connsiteX79" fmla="*/ 6736227 w 9517857"/>
              <a:gd name="connsiteY79" fmla="*/ 175091 h 920231"/>
              <a:gd name="connsiteX80" fmla="*/ 6977218 w 9517857"/>
              <a:gd name="connsiteY80" fmla="*/ 186164 h 920231"/>
              <a:gd name="connsiteX81" fmla="*/ 7065221 w 9517857"/>
              <a:gd name="connsiteY81" fmla="*/ 229406 h 920231"/>
              <a:gd name="connsiteX82" fmla="*/ 7358195 w 9517857"/>
              <a:gd name="connsiteY82" fmla="*/ 253615 h 920231"/>
              <a:gd name="connsiteX83" fmla="*/ 7565449 w 9517857"/>
              <a:gd name="connsiteY83" fmla="*/ 260825 h 920231"/>
              <a:gd name="connsiteX84" fmla="*/ 7599285 w 9517857"/>
              <a:gd name="connsiteY84" fmla="*/ 267896 h 920231"/>
              <a:gd name="connsiteX85" fmla="*/ 7644411 w 9517857"/>
              <a:gd name="connsiteY85" fmla="*/ 260861 h 920231"/>
              <a:gd name="connsiteX86" fmla="*/ 7825110 w 9517857"/>
              <a:gd name="connsiteY86" fmla="*/ 230984 h 920231"/>
              <a:gd name="connsiteX87" fmla="*/ 7965805 w 9517857"/>
              <a:gd name="connsiteY87" fmla="*/ 202230 h 920231"/>
              <a:gd name="connsiteX88" fmla="*/ 8147401 w 9517857"/>
              <a:gd name="connsiteY88" fmla="*/ 207492 h 920231"/>
              <a:gd name="connsiteX89" fmla="*/ 8256033 w 9517857"/>
              <a:gd name="connsiteY89" fmla="*/ 195588 h 920231"/>
              <a:gd name="connsiteX90" fmla="*/ 8410677 w 9517857"/>
              <a:gd name="connsiteY90" fmla="*/ 174042 h 920231"/>
              <a:gd name="connsiteX91" fmla="*/ 8617841 w 9517857"/>
              <a:gd name="connsiteY91" fmla="*/ 157042 h 920231"/>
              <a:gd name="connsiteX92" fmla="*/ 8715976 w 9517857"/>
              <a:gd name="connsiteY92" fmla="*/ 180249 h 920231"/>
              <a:gd name="connsiteX93" fmla="*/ 8778827 w 9517857"/>
              <a:gd name="connsiteY93" fmla="*/ 174811 h 920231"/>
              <a:gd name="connsiteX94" fmla="*/ 8840778 w 9517857"/>
              <a:gd name="connsiteY94" fmla="*/ 145024 h 920231"/>
              <a:gd name="connsiteX95" fmla="*/ 9010380 w 9517857"/>
              <a:gd name="connsiteY95" fmla="*/ 93766 h 920231"/>
              <a:gd name="connsiteX96" fmla="*/ 9110856 w 9517857"/>
              <a:gd name="connsiteY96" fmla="*/ 72872 h 920231"/>
              <a:gd name="connsiteX97" fmla="*/ 9268817 w 9517857"/>
              <a:gd name="connsiteY97" fmla="*/ 54957 h 920231"/>
              <a:gd name="connsiteX98" fmla="*/ 9316667 w 9517857"/>
              <a:gd name="connsiteY98" fmla="*/ 46922 h 920231"/>
              <a:gd name="connsiteX99" fmla="*/ 9428209 w 9517857"/>
              <a:gd name="connsiteY99" fmla="*/ 31798 h 920231"/>
              <a:gd name="connsiteX100" fmla="*/ 9488916 w 9517857"/>
              <a:gd name="connsiteY100"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689051 w 9517857"/>
              <a:gd name="connsiteY56" fmla="*/ 252843 h 920231"/>
              <a:gd name="connsiteX57" fmla="*/ 4807816 w 9517857"/>
              <a:gd name="connsiteY57" fmla="*/ 0 h 920231"/>
              <a:gd name="connsiteX58" fmla="*/ 4826683 w 9517857"/>
              <a:gd name="connsiteY58" fmla="*/ 165317 h 920231"/>
              <a:gd name="connsiteX59" fmla="*/ 4827826 w 9517857"/>
              <a:gd name="connsiteY59" fmla="*/ 248852 h 920231"/>
              <a:gd name="connsiteX60" fmla="*/ 4892569 w 9517857"/>
              <a:gd name="connsiteY60" fmla="*/ 251808 h 920231"/>
              <a:gd name="connsiteX61" fmla="*/ 4896611 w 9517857"/>
              <a:gd name="connsiteY61" fmla="*/ 242323 h 920231"/>
              <a:gd name="connsiteX62" fmla="*/ 4917286 w 9517857"/>
              <a:gd name="connsiteY62" fmla="*/ 245534 h 920231"/>
              <a:gd name="connsiteX63" fmla="*/ 4981173 w 9517857"/>
              <a:gd name="connsiteY63" fmla="*/ 248978 h 920231"/>
              <a:gd name="connsiteX64" fmla="*/ 5060397 w 9517857"/>
              <a:gd name="connsiteY64" fmla="*/ 265563 h 920231"/>
              <a:gd name="connsiteX65" fmla="*/ 5252996 w 9517857"/>
              <a:gd name="connsiteY65" fmla="*/ 272530 h 920231"/>
              <a:gd name="connsiteX66" fmla="*/ 5358056 w 9517857"/>
              <a:gd name="connsiteY66" fmla="*/ 249123 h 920231"/>
              <a:gd name="connsiteX67" fmla="*/ 5426496 w 9517857"/>
              <a:gd name="connsiteY67" fmla="*/ 237017 h 920231"/>
              <a:gd name="connsiteX68" fmla="*/ 5497161 w 9517857"/>
              <a:gd name="connsiteY68" fmla="*/ 230683 h 920231"/>
              <a:gd name="connsiteX69" fmla="*/ 5826043 w 9517857"/>
              <a:gd name="connsiteY69" fmla="*/ 149948 h 920231"/>
              <a:gd name="connsiteX70" fmla="*/ 6013415 w 9517857"/>
              <a:gd name="connsiteY70" fmla="*/ 139191 h 920231"/>
              <a:gd name="connsiteX71" fmla="*/ 6080994 w 9517857"/>
              <a:gd name="connsiteY71" fmla="*/ 144813 h 920231"/>
              <a:gd name="connsiteX72" fmla="*/ 6194152 w 9517857"/>
              <a:gd name="connsiteY72" fmla="*/ 153647 h 920231"/>
              <a:gd name="connsiteX73" fmla="*/ 6281379 w 9517857"/>
              <a:gd name="connsiteY73" fmla="*/ 183501 h 920231"/>
              <a:gd name="connsiteX74" fmla="*/ 6374947 w 9517857"/>
              <a:gd name="connsiteY74" fmla="*/ 181674 h 920231"/>
              <a:gd name="connsiteX75" fmla="*/ 6448518 w 9517857"/>
              <a:gd name="connsiteY75" fmla="*/ 166253 h 920231"/>
              <a:gd name="connsiteX76" fmla="*/ 6544700 w 9517857"/>
              <a:gd name="connsiteY76" fmla="*/ 169036 h 920231"/>
              <a:gd name="connsiteX77" fmla="*/ 6648353 w 9517857"/>
              <a:gd name="connsiteY77" fmla="*/ 174125 h 920231"/>
              <a:gd name="connsiteX78" fmla="*/ 6736227 w 9517857"/>
              <a:gd name="connsiteY78" fmla="*/ 175091 h 920231"/>
              <a:gd name="connsiteX79" fmla="*/ 6977218 w 9517857"/>
              <a:gd name="connsiteY79" fmla="*/ 186164 h 920231"/>
              <a:gd name="connsiteX80" fmla="*/ 7065221 w 9517857"/>
              <a:gd name="connsiteY80" fmla="*/ 229406 h 920231"/>
              <a:gd name="connsiteX81" fmla="*/ 7358195 w 9517857"/>
              <a:gd name="connsiteY81" fmla="*/ 253615 h 920231"/>
              <a:gd name="connsiteX82" fmla="*/ 7565449 w 9517857"/>
              <a:gd name="connsiteY82" fmla="*/ 260825 h 920231"/>
              <a:gd name="connsiteX83" fmla="*/ 7599285 w 9517857"/>
              <a:gd name="connsiteY83" fmla="*/ 267896 h 920231"/>
              <a:gd name="connsiteX84" fmla="*/ 7644411 w 9517857"/>
              <a:gd name="connsiteY84" fmla="*/ 260861 h 920231"/>
              <a:gd name="connsiteX85" fmla="*/ 7825110 w 9517857"/>
              <a:gd name="connsiteY85" fmla="*/ 230984 h 920231"/>
              <a:gd name="connsiteX86" fmla="*/ 7965805 w 9517857"/>
              <a:gd name="connsiteY86" fmla="*/ 202230 h 920231"/>
              <a:gd name="connsiteX87" fmla="*/ 8147401 w 9517857"/>
              <a:gd name="connsiteY87" fmla="*/ 207492 h 920231"/>
              <a:gd name="connsiteX88" fmla="*/ 8256033 w 9517857"/>
              <a:gd name="connsiteY88" fmla="*/ 195588 h 920231"/>
              <a:gd name="connsiteX89" fmla="*/ 8410677 w 9517857"/>
              <a:gd name="connsiteY89" fmla="*/ 174042 h 920231"/>
              <a:gd name="connsiteX90" fmla="*/ 8617841 w 9517857"/>
              <a:gd name="connsiteY90" fmla="*/ 157042 h 920231"/>
              <a:gd name="connsiteX91" fmla="*/ 8715976 w 9517857"/>
              <a:gd name="connsiteY91" fmla="*/ 180249 h 920231"/>
              <a:gd name="connsiteX92" fmla="*/ 8778827 w 9517857"/>
              <a:gd name="connsiteY92" fmla="*/ 174811 h 920231"/>
              <a:gd name="connsiteX93" fmla="*/ 8840778 w 9517857"/>
              <a:gd name="connsiteY93" fmla="*/ 145024 h 920231"/>
              <a:gd name="connsiteX94" fmla="*/ 9010380 w 9517857"/>
              <a:gd name="connsiteY94" fmla="*/ 93766 h 920231"/>
              <a:gd name="connsiteX95" fmla="*/ 9110856 w 9517857"/>
              <a:gd name="connsiteY95" fmla="*/ 72872 h 920231"/>
              <a:gd name="connsiteX96" fmla="*/ 9268817 w 9517857"/>
              <a:gd name="connsiteY96" fmla="*/ 54957 h 920231"/>
              <a:gd name="connsiteX97" fmla="*/ 9316667 w 9517857"/>
              <a:gd name="connsiteY97" fmla="*/ 46922 h 920231"/>
              <a:gd name="connsiteX98" fmla="*/ 9428209 w 9517857"/>
              <a:gd name="connsiteY98" fmla="*/ 31798 h 920231"/>
              <a:gd name="connsiteX99" fmla="*/ 9488916 w 9517857"/>
              <a:gd name="connsiteY99"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691675 w 9517857"/>
              <a:gd name="connsiteY55" fmla="*/ 255886 h 920231"/>
              <a:gd name="connsiteX56" fmla="*/ 4807816 w 9517857"/>
              <a:gd name="connsiteY56" fmla="*/ 0 h 920231"/>
              <a:gd name="connsiteX57" fmla="*/ 4826683 w 9517857"/>
              <a:gd name="connsiteY57" fmla="*/ 165317 h 920231"/>
              <a:gd name="connsiteX58" fmla="*/ 4827826 w 9517857"/>
              <a:gd name="connsiteY58" fmla="*/ 248852 h 920231"/>
              <a:gd name="connsiteX59" fmla="*/ 4892569 w 9517857"/>
              <a:gd name="connsiteY59" fmla="*/ 251808 h 920231"/>
              <a:gd name="connsiteX60" fmla="*/ 4896611 w 9517857"/>
              <a:gd name="connsiteY60" fmla="*/ 242323 h 920231"/>
              <a:gd name="connsiteX61" fmla="*/ 4917286 w 9517857"/>
              <a:gd name="connsiteY61" fmla="*/ 245534 h 920231"/>
              <a:gd name="connsiteX62" fmla="*/ 4981173 w 9517857"/>
              <a:gd name="connsiteY62" fmla="*/ 248978 h 920231"/>
              <a:gd name="connsiteX63" fmla="*/ 5060397 w 9517857"/>
              <a:gd name="connsiteY63" fmla="*/ 265563 h 920231"/>
              <a:gd name="connsiteX64" fmla="*/ 5252996 w 9517857"/>
              <a:gd name="connsiteY64" fmla="*/ 272530 h 920231"/>
              <a:gd name="connsiteX65" fmla="*/ 5358056 w 9517857"/>
              <a:gd name="connsiteY65" fmla="*/ 249123 h 920231"/>
              <a:gd name="connsiteX66" fmla="*/ 5426496 w 9517857"/>
              <a:gd name="connsiteY66" fmla="*/ 237017 h 920231"/>
              <a:gd name="connsiteX67" fmla="*/ 5497161 w 9517857"/>
              <a:gd name="connsiteY67" fmla="*/ 230683 h 920231"/>
              <a:gd name="connsiteX68" fmla="*/ 5826043 w 9517857"/>
              <a:gd name="connsiteY68" fmla="*/ 149948 h 920231"/>
              <a:gd name="connsiteX69" fmla="*/ 6013415 w 9517857"/>
              <a:gd name="connsiteY69" fmla="*/ 139191 h 920231"/>
              <a:gd name="connsiteX70" fmla="*/ 6080994 w 9517857"/>
              <a:gd name="connsiteY70" fmla="*/ 144813 h 920231"/>
              <a:gd name="connsiteX71" fmla="*/ 6194152 w 9517857"/>
              <a:gd name="connsiteY71" fmla="*/ 153647 h 920231"/>
              <a:gd name="connsiteX72" fmla="*/ 6281379 w 9517857"/>
              <a:gd name="connsiteY72" fmla="*/ 183501 h 920231"/>
              <a:gd name="connsiteX73" fmla="*/ 6374947 w 9517857"/>
              <a:gd name="connsiteY73" fmla="*/ 181674 h 920231"/>
              <a:gd name="connsiteX74" fmla="*/ 6448518 w 9517857"/>
              <a:gd name="connsiteY74" fmla="*/ 166253 h 920231"/>
              <a:gd name="connsiteX75" fmla="*/ 6544700 w 9517857"/>
              <a:gd name="connsiteY75" fmla="*/ 169036 h 920231"/>
              <a:gd name="connsiteX76" fmla="*/ 6648353 w 9517857"/>
              <a:gd name="connsiteY76" fmla="*/ 174125 h 920231"/>
              <a:gd name="connsiteX77" fmla="*/ 6736227 w 9517857"/>
              <a:gd name="connsiteY77" fmla="*/ 175091 h 920231"/>
              <a:gd name="connsiteX78" fmla="*/ 6977218 w 9517857"/>
              <a:gd name="connsiteY78" fmla="*/ 186164 h 920231"/>
              <a:gd name="connsiteX79" fmla="*/ 7065221 w 9517857"/>
              <a:gd name="connsiteY79" fmla="*/ 229406 h 920231"/>
              <a:gd name="connsiteX80" fmla="*/ 7358195 w 9517857"/>
              <a:gd name="connsiteY80" fmla="*/ 253615 h 920231"/>
              <a:gd name="connsiteX81" fmla="*/ 7565449 w 9517857"/>
              <a:gd name="connsiteY81" fmla="*/ 260825 h 920231"/>
              <a:gd name="connsiteX82" fmla="*/ 7599285 w 9517857"/>
              <a:gd name="connsiteY82" fmla="*/ 267896 h 920231"/>
              <a:gd name="connsiteX83" fmla="*/ 7644411 w 9517857"/>
              <a:gd name="connsiteY83" fmla="*/ 260861 h 920231"/>
              <a:gd name="connsiteX84" fmla="*/ 7825110 w 9517857"/>
              <a:gd name="connsiteY84" fmla="*/ 230984 h 920231"/>
              <a:gd name="connsiteX85" fmla="*/ 7965805 w 9517857"/>
              <a:gd name="connsiteY85" fmla="*/ 202230 h 920231"/>
              <a:gd name="connsiteX86" fmla="*/ 8147401 w 9517857"/>
              <a:gd name="connsiteY86" fmla="*/ 207492 h 920231"/>
              <a:gd name="connsiteX87" fmla="*/ 8256033 w 9517857"/>
              <a:gd name="connsiteY87" fmla="*/ 195588 h 920231"/>
              <a:gd name="connsiteX88" fmla="*/ 8410677 w 9517857"/>
              <a:gd name="connsiteY88" fmla="*/ 174042 h 920231"/>
              <a:gd name="connsiteX89" fmla="*/ 8617841 w 9517857"/>
              <a:gd name="connsiteY89" fmla="*/ 157042 h 920231"/>
              <a:gd name="connsiteX90" fmla="*/ 8715976 w 9517857"/>
              <a:gd name="connsiteY90" fmla="*/ 180249 h 920231"/>
              <a:gd name="connsiteX91" fmla="*/ 8778827 w 9517857"/>
              <a:gd name="connsiteY91" fmla="*/ 174811 h 920231"/>
              <a:gd name="connsiteX92" fmla="*/ 8840778 w 9517857"/>
              <a:gd name="connsiteY92" fmla="*/ 145024 h 920231"/>
              <a:gd name="connsiteX93" fmla="*/ 9010380 w 9517857"/>
              <a:gd name="connsiteY93" fmla="*/ 93766 h 920231"/>
              <a:gd name="connsiteX94" fmla="*/ 9110856 w 9517857"/>
              <a:gd name="connsiteY94" fmla="*/ 72872 h 920231"/>
              <a:gd name="connsiteX95" fmla="*/ 9268817 w 9517857"/>
              <a:gd name="connsiteY95" fmla="*/ 54957 h 920231"/>
              <a:gd name="connsiteX96" fmla="*/ 9316667 w 9517857"/>
              <a:gd name="connsiteY96" fmla="*/ 46922 h 920231"/>
              <a:gd name="connsiteX97" fmla="*/ 9428209 w 9517857"/>
              <a:gd name="connsiteY97" fmla="*/ 31798 h 920231"/>
              <a:gd name="connsiteX98" fmla="*/ 9488916 w 9517857"/>
              <a:gd name="connsiteY98"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5225 w 9517857"/>
              <a:gd name="connsiteY4" fmla="*/ 248405 h 920231"/>
              <a:gd name="connsiteX5" fmla="*/ 4686133 w 9517857"/>
              <a:gd name="connsiteY5" fmla="*/ 248602 h 920231"/>
              <a:gd name="connsiteX6" fmla="*/ 4686423 w 9517857"/>
              <a:gd name="connsiteY6" fmla="*/ 249794 h 920231"/>
              <a:gd name="connsiteX7" fmla="*/ 4685225 w 9517857"/>
              <a:gd name="connsiteY7" fmla="*/ 248405 h 920231"/>
              <a:gd name="connsiteX8" fmla="*/ 9488916 w 9517857"/>
              <a:gd name="connsiteY8" fmla="*/ 1875 h 920231"/>
              <a:gd name="connsiteX9" fmla="*/ 9517857 w 9517857"/>
              <a:gd name="connsiteY9" fmla="*/ 1887 h 920231"/>
              <a:gd name="connsiteX10" fmla="*/ 9517857 w 9517857"/>
              <a:gd name="connsiteY10" fmla="*/ 920231 h 920231"/>
              <a:gd name="connsiteX11" fmla="*/ 14604 w 9517857"/>
              <a:gd name="connsiteY11" fmla="*/ 920231 h 920231"/>
              <a:gd name="connsiteX12" fmla="*/ 12841 w 9517857"/>
              <a:gd name="connsiteY12" fmla="*/ 919638 h 920231"/>
              <a:gd name="connsiteX13" fmla="*/ 93 w 9517857"/>
              <a:gd name="connsiteY13" fmla="*/ 914346 h 920231"/>
              <a:gd name="connsiteX14" fmla="*/ 58674 w 9517857"/>
              <a:gd name="connsiteY14" fmla="*/ 892197 h 920231"/>
              <a:gd name="connsiteX15" fmla="*/ 275005 w 9517857"/>
              <a:gd name="connsiteY15" fmla="*/ 809104 h 920231"/>
              <a:gd name="connsiteX16" fmla="*/ 587824 w 9517857"/>
              <a:gd name="connsiteY16" fmla="*/ 800070 h 920231"/>
              <a:gd name="connsiteX17" fmla="*/ 727985 w 9517857"/>
              <a:gd name="connsiteY17" fmla="*/ 721701 h 920231"/>
              <a:gd name="connsiteX18" fmla="*/ 778982 w 9517857"/>
              <a:gd name="connsiteY18" fmla="*/ 712017 h 920231"/>
              <a:gd name="connsiteX19" fmla="*/ 849944 w 9517857"/>
              <a:gd name="connsiteY19" fmla="*/ 719862 h 920231"/>
              <a:gd name="connsiteX20" fmla="*/ 901402 w 9517857"/>
              <a:gd name="connsiteY20" fmla="*/ 730920 h 920231"/>
              <a:gd name="connsiteX21" fmla="*/ 930946 w 9517857"/>
              <a:gd name="connsiteY21" fmla="*/ 735921 h 920231"/>
              <a:gd name="connsiteX22" fmla="*/ 986250 w 9517857"/>
              <a:gd name="connsiteY22" fmla="*/ 715405 h 920231"/>
              <a:gd name="connsiteX23" fmla="*/ 1013752 w 9517857"/>
              <a:gd name="connsiteY23" fmla="*/ 715236 h 920231"/>
              <a:gd name="connsiteX24" fmla="*/ 1023734 w 9517857"/>
              <a:gd name="connsiteY24" fmla="*/ 720446 h 920231"/>
              <a:gd name="connsiteX25" fmla="*/ 1063207 w 9517857"/>
              <a:gd name="connsiteY25" fmla="*/ 717526 h 920231"/>
              <a:gd name="connsiteX26" fmla="*/ 1081980 w 9517857"/>
              <a:gd name="connsiteY26" fmla="*/ 740330 h 920231"/>
              <a:gd name="connsiteX27" fmla="*/ 1218120 w 9517857"/>
              <a:gd name="connsiteY27" fmla="*/ 715155 h 920231"/>
              <a:gd name="connsiteX28" fmla="*/ 1397459 w 9517857"/>
              <a:gd name="connsiteY28" fmla="*/ 693065 h 920231"/>
              <a:gd name="connsiteX29" fmla="*/ 1580688 w 9517857"/>
              <a:gd name="connsiteY29" fmla="*/ 695572 h 920231"/>
              <a:gd name="connsiteX30" fmla="*/ 1772334 w 9517857"/>
              <a:gd name="connsiteY30" fmla="*/ 712515 h 920231"/>
              <a:gd name="connsiteX31" fmla="*/ 2002561 w 9517857"/>
              <a:gd name="connsiteY31" fmla="*/ 661792 h 920231"/>
              <a:gd name="connsiteX32" fmla="*/ 2135144 w 9517857"/>
              <a:gd name="connsiteY32" fmla="*/ 638376 h 920231"/>
              <a:gd name="connsiteX33" fmla="*/ 2440292 w 9517857"/>
              <a:gd name="connsiteY33" fmla="*/ 595737 h 920231"/>
              <a:gd name="connsiteX34" fmla="*/ 2547829 w 9517857"/>
              <a:gd name="connsiteY34" fmla="*/ 568025 h 920231"/>
              <a:gd name="connsiteX35" fmla="*/ 2658055 w 9517857"/>
              <a:gd name="connsiteY35" fmla="*/ 580602 h 920231"/>
              <a:gd name="connsiteX36" fmla="*/ 2693698 w 9517857"/>
              <a:gd name="connsiteY36" fmla="*/ 561904 h 920231"/>
              <a:gd name="connsiteX37" fmla="*/ 2699673 w 9517857"/>
              <a:gd name="connsiteY37" fmla="*/ 558275 h 920231"/>
              <a:gd name="connsiteX38" fmla="*/ 2727306 w 9517857"/>
              <a:gd name="connsiteY38" fmla="*/ 552573 h 920231"/>
              <a:gd name="connsiteX39" fmla="*/ 2730451 w 9517857"/>
              <a:gd name="connsiteY39" fmla="*/ 539933 h 920231"/>
              <a:gd name="connsiteX40" fmla="*/ 2768713 w 9517857"/>
              <a:gd name="connsiteY40" fmla="*/ 523450 h 920231"/>
              <a:gd name="connsiteX41" fmla="*/ 2820868 w 9517857"/>
              <a:gd name="connsiteY41" fmla="*/ 516035 h 920231"/>
              <a:gd name="connsiteX42" fmla="*/ 3073635 w 9517857"/>
              <a:gd name="connsiteY42" fmla="*/ 493169 h 920231"/>
              <a:gd name="connsiteX43" fmla="*/ 3222071 w 9517857"/>
              <a:gd name="connsiteY43" fmla="*/ 472434 h 920231"/>
              <a:gd name="connsiteX44" fmla="*/ 3274069 w 9517857"/>
              <a:gd name="connsiteY44" fmla="*/ 453480 h 920231"/>
              <a:gd name="connsiteX45" fmla="*/ 3349632 w 9517857"/>
              <a:gd name="connsiteY45" fmla="*/ 434458 h 920231"/>
              <a:gd name="connsiteX46" fmla="*/ 3479593 w 9517857"/>
              <a:gd name="connsiteY46" fmla="*/ 392312 h 920231"/>
              <a:gd name="connsiteX47" fmla="*/ 3651428 w 9517857"/>
              <a:gd name="connsiteY47" fmla="*/ 363682 h 920231"/>
              <a:gd name="connsiteX48" fmla="*/ 3750023 w 9517857"/>
              <a:gd name="connsiteY48" fmla="*/ 372553 h 920231"/>
              <a:gd name="connsiteX49" fmla="*/ 3844133 w 9517857"/>
              <a:gd name="connsiteY49" fmla="*/ 362523 h 920231"/>
              <a:gd name="connsiteX50" fmla="*/ 3933803 w 9517857"/>
              <a:gd name="connsiteY50" fmla="*/ 359190 h 920231"/>
              <a:gd name="connsiteX51" fmla="*/ 4266740 w 9517857"/>
              <a:gd name="connsiteY51" fmla="*/ 363329 h 920231"/>
              <a:gd name="connsiteX52" fmla="*/ 4430770 w 9517857"/>
              <a:gd name="connsiteY52" fmla="*/ 344518 h 920231"/>
              <a:gd name="connsiteX53" fmla="*/ 4512664 w 9517857"/>
              <a:gd name="connsiteY53" fmla="*/ 321823 h 920231"/>
              <a:gd name="connsiteX54" fmla="*/ 4616423 w 9517857"/>
              <a:gd name="connsiteY54" fmla="*/ 292789 h 920231"/>
              <a:gd name="connsiteX55" fmla="*/ 4807816 w 9517857"/>
              <a:gd name="connsiteY55" fmla="*/ 0 h 920231"/>
              <a:gd name="connsiteX56" fmla="*/ 4826683 w 9517857"/>
              <a:gd name="connsiteY56" fmla="*/ 165317 h 920231"/>
              <a:gd name="connsiteX57" fmla="*/ 4827826 w 9517857"/>
              <a:gd name="connsiteY57" fmla="*/ 248852 h 920231"/>
              <a:gd name="connsiteX58" fmla="*/ 4892569 w 9517857"/>
              <a:gd name="connsiteY58" fmla="*/ 251808 h 920231"/>
              <a:gd name="connsiteX59" fmla="*/ 4896611 w 9517857"/>
              <a:gd name="connsiteY59" fmla="*/ 242323 h 920231"/>
              <a:gd name="connsiteX60" fmla="*/ 4917286 w 9517857"/>
              <a:gd name="connsiteY60" fmla="*/ 245534 h 920231"/>
              <a:gd name="connsiteX61" fmla="*/ 4981173 w 9517857"/>
              <a:gd name="connsiteY61" fmla="*/ 248978 h 920231"/>
              <a:gd name="connsiteX62" fmla="*/ 5060397 w 9517857"/>
              <a:gd name="connsiteY62" fmla="*/ 265563 h 920231"/>
              <a:gd name="connsiteX63" fmla="*/ 5252996 w 9517857"/>
              <a:gd name="connsiteY63" fmla="*/ 272530 h 920231"/>
              <a:gd name="connsiteX64" fmla="*/ 5358056 w 9517857"/>
              <a:gd name="connsiteY64" fmla="*/ 249123 h 920231"/>
              <a:gd name="connsiteX65" fmla="*/ 5426496 w 9517857"/>
              <a:gd name="connsiteY65" fmla="*/ 237017 h 920231"/>
              <a:gd name="connsiteX66" fmla="*/ 5497161 w 9517857"/>
              <a:gd name="connsiteY66" fmla="*/ 230683 h 920231"/>
              <a:gd name="connsiteX67" fmla="*/ 5826043 w 9517857"/>
              <a:gd name="connsiteY67" fmla="*/ 149948 h 920231"/>
              <a:gd name="connsiteX68" fmla="*/ 6013415 w 9517857"/>
              <a:gd name="connsiteY68" fmla="*/ 139191 h 920231"/>
              <a:gd name="connsiteX69" fmla="*/ 6080994 w 9517857"/>
              <a:gd name="connsiteY69" fmla="*/ 144813 h 920231"/>
              <a:gd name="connsiteX70" fmla="*/ 6194152 w 9517857"/>
              <a:gd name="connsiteY70" fmla="*/ 153647 h 920231"/>
              <a:gd name="connsiteX71" fmla="*/ 6281379 w 9517857"/>
              <a:gd name="connsiteY71" fmla="*/ 183501 h 920231"/>
              <a:gd name="connsiteX72" fmla="*/ 6374947 w 9517857"/>
              <a:gd name="connsiteY72" fmla="*/ 181674 h 920231"/>
              <a:gd name="connsiteX73" fmla="*/ 6448518 w 9517857"/>
              <a:gd name="connsiteY73" fmla="*/ 166253 h 920231"/>
              <a:gd name="connsiteX74" fmla="*/ 6544700 w 9517857"/>
              <a:gd name="connsiteY74" fmla="*/ 169036 h 920231"/>
              <a:gd name="connsiteX75" fmla="*/ 6648353 w 9517857"/>
              <a:gd name="connsiteY75" fmla="*/ 174125 h 920231"/>
              <a:gd name="connsiteX76" fmla="*/ 6736227 w 9517857"/>
              <a:gd name="connsiteY76" fmla="*/ 175091 h 920231"/>
              <a:gd name="connsiteX77" fmla="*/ 6977218 w 9517857"/>
              <a:gd name="connsiteY77" fmla="*/ 186164 h 920231"/>
              <a:gd name="connsiteX78" fmla="*/ 7065221 w 9517857"/>
              <a:gd name="connsiteY78" fmla="*/ 229406 h 920231"/>
              <a:gd name="connsiteX79" fmla="*/ 7358195 w 9517857"/>
              <a:gd name="connsiteY79" fmla="*/ 253615 h 920231"/>
              <a:gd name="connsiteX80" fmla="*/ 7565449 w 9517857"/>
              <a:gd name="connsiteY80" fmla="*/ 260825 h 920231"/>
              <a:gd name="connsiteX81" fmla="*/ 7599285 w 9517857"/>
              <a:gd name="connsiteY81" fmla="*/ 267896 h 920231"/>
              <a:gd name="connsiteX82" fmla="*/ 7644411 w 9517857"/>
              <a:gd name="connsiteY82" fmla="*/ 260861 h 920231"/>
              <a:gd name="connsiteX83" fmla="*/ 7825110 w 9517857"/>
              <a:gd name="connsiteY83" fmla="*/ 230984 h 920231"/>
              <a:gd name="connsiteX84" fmla="*/ 7965805 w 9517857"/>
              <a:gd name="connsiteY84" fmla="*/ 202230 h 920231"/>
              <a:gd name="connsiteX85" fmla="*/ 8147401 w 9517857"/>
              <a:gd name="connsiteY85" fmla="*/ 207492 h 920231"/>
              <a:gd name="connsiteX86" fmla="*/ 8256033 w 9517857"/>
              <a:gd name="connsiteY86" fmla="*/ 195588 h 920231"/>
              <a:gd name="connsiteX87" fmla="*/ 8410677 w 9517857"/>
              <a:gd name="connsiteY87" fmla="*/ 174042 h 920231"/>
              <a:gd name="connsiteX88" fmla="*/ 8617841 w 9517857"/>
              <a:gd name="connsiteY88" fmla="*/ 157042 h 920231"/>
              <a:gd name="connsiteX89" fmla="*/ 8715976 w 9517857"/>
              <a:gd name="connsiteY89" fmla="*/ 180249 h 920231"/>
              <a:gd name="connsiteX90" fmla="*/ 8778827 w 9517857"/>
              <a:gd name="connsiteY90" fmla="*/ 174811 h 920231"/>
              <a:gd name="connsiteX91" fmla="*/ 8840778 w 9517857"/>
              <a:gd name="connsiteY91" fmla="*/ 145024 h 920231"/>
              <a:gd name="connsiteX92" fmla="*/ 9010380 w 9517857"/>
              <a:gd name="connsiteY92" fmla="*/ 93766 h 920231"/>
              <a:gd name="connsiteX93" fmla="*/ 9110856 w 9517857"/>
              <a:gd name="connsiteY93" fmla="*/ 72872 h 920231"/>
              <a:gd name="connsiteX94" fmla="*/ 9268817 w 9517857"/>
              <a:gd name="connsiteY94" fmla="*/ 54957 h 920231"/>
              <a:gd name="connsiteX95" fmla="*/ 9316667 w 9517857"/>
              <a:gd name="connsiteY95" fmla="*/ 46922 h 920231"/>
              <a:gd name="connsiteX96" fmla="*/ 9428209 w 9517857"/>
              <a:gd name="connsiteY96" fmla="*/ 31798 h 920231"/>
              <a:gd name="connsiteX97" fmla="*/ 9488916 w 9517857"/>
              <a:gd name="connsiteY97"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4686423 w 9517857"/>
              <a:gd name="connsiteY4" fmla="*/ 249794 h 920231"/>
              <a:gd name="connsiteX5" fmla="*/ 4686133 w 9517857"/>
              <a:gd name="connsiteY5" fmla="*/ 248602 h 920231"/>
              <a:gd name="connsiteX6" fmla="*/ 4686423 w 9517857"/>
              <a:gd name="connsiteY6" fmla="*/ 249794 h 920231"/>
              <a:gd name="connsiteX7" fmla="*/ 9488916 w 9517857"/>
              <a:gd name="connsiteY7" fmla="*/ 1875 h 920231"/>
              <a:gd name="connsiteX8" fmla="*/ 9517857 w 9517857"/>
              <a:gd name="connsiteY8" fmla="*/ 1887 h 920231"/>
              <a:gd name="connsiteX9" fmla="*/ 9517857 w 9517857"/>
              <a:gd name="connsiteY9" fmla="*/ 920231 h 920231"/>
              <a:gd name="connsiteX10" fmla="*/ 14604 w 9517857"/>
              <a:gd name="connsiteY10" fmla="*/ 920231 h 920231"/>
              <a:gd name="connsiteX11" fmla="*/ 12841 w 9517857"/>
              <a:gd name="connsiteY11" fmla="*/ 919638 h 920231"/>
              <a:gd name="connsiteX12" fmla="*/ 93 w 9517857"/>
              <a:gd name="connsiteY12" fmla="*/ 914346 h 920231"/>
              <a:gd name="connsiteX13" fmla="*/ 58674 w 9517857"/>
              <a:gd name="connsiteY13" fmla="*/ 892197 h 920231"/>
              <a:gd name="connsiteX14" fmla="*/ 275005 w 9517857"/>
              <a:gd name="connsiteY14" fmla="*/ 809104 h 920231"/>
              <a:gd name="connsiteX15" fmla="*/ 587824 w 9517857"/>
              <a:gd name="connsiteY15" fmla="*/ 800070 h 920231"/>
              <a:gd name="connsiteX16" fmla="*/ 727985 w 9517857"/>
              <a:gd name="connsiteY16" fmla="*/ 721701 h 920231"/>
              <a:gd name="connsiteX17" fmla="*/ 778982 w 9517857"/>
              <a:gd name="connsiteY17" fmla="*/ 712017 h 920231"/>
              <a:gd name="connsiteX18" fmla="*/ 849944 w 9517857"/>
              <a:gd name="connsiteY18" fmla="*/ 719862 h 920231"/>
              <a:gd name="connsiteX19" fmla="*/ 901402 w 9517857"/>
              <a:gd name="connsiteY19" fmla="*/ 730920 h 920231"/>
              <a:gd name="connsiteX20" fmla="*/ 930946 w 9517857"/>
              <a:gd name="connsiteY20" fmla="*/ 735921 h 920231"/>
              <a:gd name="connsiteX21" fmla="*/ 986250 w 9517857"/>
              <a:gd name="connsiteY21" fmla="*/ 715405 h 920231"/>
              <a:gd name="connsiteX22" fmla="*/ 1013752 w 9517857"/>
              <a:gd name="connsiteY22" fmla="*/ 715236 h 920231"/>
              <a:gd name="connsiteX23" fmla="*/ 1023734 w 9517857"/>
              <a:gd name="connsiteY23" fmla="*/ 720446 h 920231"/>
              <a:gd name="connsiteX24" fmla="*/ 1063207 w 9517857"/>
              <a:gd name="connsiteY24" fmla="*/ 717526 h 920231"/>
              <a:gd name="connsiteX25" fmla="*/ 1081980 w 9517857"/>
              <a:gd name="connsiteY25" fmla="*/ 740330 h 920231"/>
              <a:gd name="connsiteX26" fmla="*/ 1218120 w 9517857"/>
              <a:gd name="connsiteY26" fmla="*/ 715155 h 920231"/>
              <a:gd name="connsiteX27" fmla="*/ 1397459 w 9517857"/>
              <a:gd name="connsiteY27" fmla="*/ 693065 h 920231"/>
              <a:gd name="connsiteX28" fmla="*/ 1580688 w 9517857"/>
              <a:gd name="connsiteY28" fmla="*/ 695572 h 920231"/>
              <a:gd name="connsiteX29" fmla="*/ 1772334 w 9517857"/>
              <a:gd name="connsiteY29" fmla="*/ 712515 h 920231"/>
              <a:gd name="connsiteX30" fmla="*/ 2002561 w 9517857"/>
              <a:gd name="connsiteY30" fmla="*/ 661792 h 920231"/>
              <a:gd name="connsiteX31" fmla="*/ 2135144 w 9517857"/>
              <a:gd name="connsiteY31" fmla="*/ 638376 h 920231"/>
              <a:gd name="connsiteX32" fmla="*/ 2440292 w 9517857"/>
              <a:gd name="connsiteY32" fmla="*/ 595737 h 920231"/>
              <a:gd name="connsiteX33" fmla="*/ 2547829 w 9517857"/>
              <a:gd name="connsiteY33" fmla="*/ 568025 h 920231"/>
              <a:gd name="connsiteX34" fmla="*/ 2658055 w 9517857"/>
              <a:gd name="connsiteY34" fmla="*/ 580602 h 920231"/>
              <a:gd name="connsiteX35" fmla="*/ 2693698 w 9517857"/>
              <a:gd name="connsiteY35" fmla="*/ 561904 h 920231"/>
              <a:gd name="connsiteX36" fmla="*/ 2699673 w 9517857"/>
              <a:gd name="connsiteY36" fmla="*/ 558275 h 920231"/>
              <a:gd name="connsiteX37" fmla="*/ 2727306 w 9517857"/>
              <a:gd name="connsiteY37" fmla="*/ 552573 h 920231"/>
              <a:gd name="connsiteX38" fmla="*/ 2730451 w 9517857"/>
              <a:gd name="connsiteY38" fmla="*/ 539933 h 920231"/>
              <a:gd name="connsiteX39" fmla="*/ 2768713 w 9517857"/>
              <a:gd name="connsiteY39" fmla="*/ 523450 h 920231"/>
              <a:gd name="connsiteX40" fmla="*/ 2820868 w 9517857"/>
              <a:gd name="connsiteY40" fmla="*/ 516035 h 920231"/>
              <a:gd name="connsiteX41" fmla="*/ 3073635 w 9517857"/>
              <a:gd name="connsiteY41" fmla="*/ 493169 h 920231"/>
              <a:gd name="connsiteX42" fmla="*/ 3222071 w 9517857"/>
              <a:gd name="connsiteY42" fmla="*/ 472434 h 920231"/>
              <a:gd name="connsiteX43" fmla="*/ 3274069 w 9517857"/>
              <a:gd name="connsiteY43" fmla="*/ 453480 h 920231"/>
              <a:gd name="connsiteX44" fmla="*/ 3349632 w 9517857"/>
              <a:gd name="connsiteY44" fmla="*/ 434458 h 920231"/>
              <a:gd name="connsiteX45" fmla="*/ 3479593 w 9517857"/>
              <a:gd name="connsiteY45" fmla="*/ 392312 h 920231"/>
              <a:gd name="connsiteX46" fmla="*/ 3651428 w 9517857"/>
              <a:gd name="connsiteY46" fmla="*/ 363682 h 920231"/>
              <a:gd name="connsiteX47" fmla="*/ 3750023 w 9517857"/>
              <a:gd name="connsiteY47" fmla="*/ 372553 h 920231"/>
              <a:gd name="connsiteX48" fmla="*/ 3844133 w 9517857"/>
              <a:gd name="connsiteY48" fmla="*/ 362523 h 920231"/>
              <a:gd name="connsiteX49" fmla="*/ 3933803 w 9517857"/>
              <a:gd name="connsiteY49" fmla="*/ 359190 h 920231"/>
              <a:gd name="connsiteX50" fmla="*/ 4266740 w 9517857"/>
              <a:gd name="connsiteY50" fmla="*/ 363329 h 920231"/>
              <a:gd name="connsiteX51" fmla="*/ 4430770 w 9517857"/>
              <a:gd name="connsiteY51" fmla="*/ 344518 h 920231"/>
              <a:gd name="connsiteX52" fmla="*/ 4512664 w 9517857"/>
              <a:gd name="connsiteY52" fmla="*/ 321823 h 920231"/>
              <a:gd name="connsiteX53" fmla="*/ 4616423 w 9517857"/>
              <a:gd name="connsiteY53" fmla="*/ 292789 h 920231"/>
              <a:gd name="connsiteX54" fmla="*/ 4807816 w 9517857"/>
              <a:gd name="connsiteY54" fmla="*/ 0 h 920231"/>
              <a:gd name="connsiteX55" fmla="*/ 4826683 w 9517857"/>
              <a:gd name="connsiteY55" fmla="*/ 165317 h 920231"/>
              <a:gd name="connsiteX56" fmla="*/ 4827826 w 9517857"/>
              <a:gd name="connsiteY56" fmla="*/ 248852 h 920231"/>
              <a:gd name="connsiteX57" fmla="*/ 4892569 w 9517857"/>
              <a:gd name="connsiteY57" fmla="*/ 251808 h 920231"/>
              <a:gd name="connsiteX58" fmla="*/ 4896611 w 9517857"/>
              <a:gd name="connsiteY58" fmla="*/ 242323 h 920231"/>
              <a:gd name="connsiteX59" fmla="*/ 4917286 w 9517857"/>
              <a:gd name="connsiteY59" fmla="*/ 245534 h 920231"/>
              <a:gd name="connsiteX60" fmla="*/ 4981173 w 9517857"/>
              <a:gd name="connsiteY60" fmla="*/ 248978 h 920231"/>
              <a:gd name="connsiteX61" fmla="*/ 5060397 w 9517857"/>
              <a:gd name="connsiteY61" fmla="*/ 265563 h 920231"/>
              <a:gd name="connsiteX62" fmla="*/ 5252996 w 9517857"/>
              <a:gd name="connsiteY62" fmla="*/ 272530 h 920231"/>
              <a:gd name="connsiteX63" fmla="*/ 5358056 w 9517857"/>
              <a:gd name="connsiteY63" fmla="*/ 249123 h 920231"/>
              <a:gd name="connsiteX64" fmla="*/ 5426496 w 9517857"/>
              <a:gd name="connsiteY64" fmla="*/ 237017 h 920231"/>
              <a:gd name="connsiteX65" fmla="*/ 5497161 w 9517857"/>
              <a:gd name="connsiteY65" fmla="*/ 230683 h 920231"/>
              <a:gd name="connsiteX66" fmla="*/ 5826043 w 9517857"/>
              <a:gd name="connsiteY66" fmla="*/ 149948 h 920231"/>
              <a:gd name="connsiteX67" fmla="*/ 6013415 w 9517857"/>
              <a:gd name="connsiteY67" fmla="*/ 139191 h 920231"/>
              <a:gd name="connsiteX68" fmla="*/ 6080994 w 9517857"/>
              <a:gd name="connsiteY68" fmla="*/ 144813 h 920231"/>
              <a:gd name="connsiteX69" fmla="*/ 6194152 w 9517857"/>
              <a:gd name="connsiteY69" fmla="*/ 153647 h 920231"/>
              <a:gd name="connsiteX70" fmla="*/ 6281379 w 9517857"/>
              <a:gd name="connsiteY70" fmla="*/ 183501 h 920231"/>
              <a:gd name="connsiteX71" fmla="*/ 6374947 w 9517857"/>
              <a:gd name="connsiteY71" fmla="*/ 181674 h 920231"/>
              <a:gd name="connsiteX72" fmla="*/ 6448518 w 9517857"/>
              <a:gd name="connsiteY72" fmla="*/ 166253 h 920231"/>
              <a:gd name="connsiteX73" fmla="*/ 6544700 w 9517857"/>
              <a:gd name="connsiteY73" fmla="*/ 169036 h 920231"/>
              <a:gd name="connsiteX74" fmla="*/ 6648353 w 9517857"/>
              <a:gd name="connsiteY74" fmla="*/ 174125 h 920231"/>
              <a:gd name="connsiteX75" fmla="*/ 6736227 w 9517857"/>
              <a:gd name="connsiteY75" fmla="*/ 175091 h 920231"/>
              <a:gd name="connsiteX76" fmla="*/ 6977218 w 9517857"/>
              <a:gd name="connsiteY76" fmla="*/ 186164 h 920231"/>
              <a:gd name="connsiteX77" fmla="*/ 7065221 w 9517857"/>
              <a:gd name="connsiteY77" fmla="*/ 229406 h 920231"/>
              <a:gd name="connsiteX78" fmla="*/ 7358195 w 9517857"/>
              <a:gd name="connsiteY78" fmla="*/ 253615 h 920231"/>
              <a:gd name="connsiteX79" fmla="*/ 7565449 w 9517857"/>
              <a:gd name="connsiteY79" fmla="*/ 260825 h 920231"/>
              <a:gd name="connsiteX80" fmla="*/ 7599285 w 9517857"/>
              <a:gd name="connsiteY80" fmla="*/ 267896 h 920231"/>
              <a:gd name="connsiteX81" fmla="*/ 7644411 w 9517857"/>
              <a:gd name="connsiteY81" fmla="*/ 260861 h 920231"/>
              <a:gd name="connsiteX82" fmla="*/ 7825110 w 9517857"/>
              <a:gd name="connsiteY82" fmla="*/ 230984 h 920231"/>
              <a:gd name="connsiteX83" fmla="*/ 7965805 w 9517857"/>
              <a:gd name="connsiteY83" fmla="*/ 202230 h 920231"/>
              <a:gd name="connsiteX84" fmla="*/ 8147401 w 9517857"/>
              <a:gd name="connsiteY84" fmla="*/ 207492 h 920231"/>
              <a:gd name="connsiteX85" fmla="*/ 8256033 w 9517857"/>
              <a:gd name="connsiteY85" fmla="*/ 195588 h 920231"/>
              <a:gd name="connsiteX86" fmla="*/ 8410677 w 9517857"/>
              <a:gd name="connsiteY86" fmla="*/ 174042 h 920231"/>
              <a:gd name="connsiteX87" fmla="*/ 8617841 w 9517857"/>
              <a:gd name="connsiteY87" fmla="*/ 157042 h 920231"/>
              <a:gd name="connsiteX88" fmla="*/ 8715976 w 9517857"/>
              <a:gd name="connsiteY88" fmla="*/ 180249 h 920231"/>
              <a:gd name="connsiteX89" fmla="*/ 8778827 w 9517857"/>
              <a:gd name="connsiteY89" fmla="*/ 174811 h 920231"/>
              <a:gd name="connsiteX90" fmla="*/ 8840778 w 9517857"/>
              <a:gd name="connsiteY90" fmla="*/ 145024 h 920231"/>
              <a:gd name="connsiteX91" fmla="*/ 9010380 w 9517857"/>
              <a:gd name="connsiteY91" fmla="*/ 93766 h 920231"/>
              <a:gd name="connsiteX92" fmla="*/ 9110856 w 9517857"/>
              <a:gd name="connsiteY92" fmla="*/ 72872 h 920231"/>
              <a:gd name="connsiteX93" fmla="*/ 9268817 w 9517857"/>
              <a:gd name="connsiteY93" fmla="*/ 54957 h 920231"/>
              <a:gd name="connsiteX94" fmla="*/ 9316667 w 9517857"/>
              <a:gd name="connsiteY94" fmla="*/ 46922 h 920231"/>
              <a:gd name="connsiteX95" fmla="*/ 9428209 w 9517857"/>
              <a:gd name="connsiteY95" fmla="*/ 31798 h 920231"/>
              <a:gd name="connsiteX96" fmla="*/ 9488916 w 9517857"/>
              <a:gd name="connsiteY96" fmla="*/ 1875 h 920231"/>
              <a:gd name="connsiteX0" fmla="*/ 4686423 w 9517857"/>
              <a:gd name="connsiteY0" fmla="*/ 249794 h 920231"/>
              <a:gd name="connsiteX1" fmla="*/ 4689051 w 9517857"/>
              <a:gd name="connsiteY1" fmla="*/ 252843 h 920231"/>
              <a:gd name="connsiteX2" fmla="*/ 4687244 w 9517857"/>
              <a:gd name="connsiteY2" fmla="*/ 253173 h 920231"/>
              <a:gd name="connsiteX3" fmla="*/ 4686423 w 9517857"/>
              <a:gd name="connsiteY3" fmla="*/ 249794 h 920231"/>
              <a:gd name="connsiteX4" fmla="*/ 9488916 w 9517857"/>
              <a:gd name="connsiteY4" fmla="*/ 1875 h 920231"/>
              <a:gd name="connsiteX5" fmla="*/ 9517857 w 9517857"/>
              <a:gd name="connsiteY5" fmla="*/ 1887 h 920231"/>
              <a:gd name="connsiteX6" fmla="*/ 9517857 w 9517857"/>
              <a:gd name="connsiteY6" fmla="*/ 920231 h 920231"/>
              <a:gd name="connsiteX7" fmla="*/ 14604 w 9517857"/>
              <a:gd name="connsiteY7" fmla="*/ 920231 h 920231"/>
              <a:gd name="connsiteX8" fmla="*/ 12841 w 9517857"/>
              <a:gd name="connsiteY8" fmla="*/ 919638 h 920231"/>
              <a:gd name="connsiteX9" fmla="*/ 93 w 9517857"/>
              <a:gd name="connsiteY9" fmla="*/ 914346 h 920231"/>
              <a:gd name="connsiteX10" fmla="*/ 58674 w 9517857"/>
              <a:gd name="connsiteY10" fmla="*/ 892197 h 920231"/>
              <a:gd name="connsiteX11" fmla="*/ 275005 w 9517857"/>
              <a:gd name="connsiteY11" fmla="*/ 809104 h 920231"/>
              <a:gd name="connsiteX12" fmla="*/ 587824 w 9517857"/>
              <a:gd name="connsiteY12" fmla="*/ 800070 h 920231"/>
              <a:gd name="connsiteX13" fmla="*/ 727985 w 9517857"/>
              <a:gd name="connsiteY13" fmla="*/ 721701 h 920231"/>
              <a:gd name="connsiteX14" fmla="*/ 778982 w 9517857"/>
              <a:gd name="connsiteY14" fmla="*/ 712017 h 920231"/>
              <a:gd name="connsiteX15" fmla="*/ 849944 w 9517857"/>
              <a:gd name="connsiteY15" fmla="*/ 719862 h 920231"/>
              <a:gd name="connsiteX16" fmla="*/ 901402 w 9517857"/>
              <a:gd name="connsiteY16" fmla="*/ 730920 h 920231"/>
              <a:gd name="connsiteX17" fmla="*/ 930946 w 9517857"/>
              <a:gd name="connsiteY17" fmla="*/ 735921 h 920231"/>
              <a:gd name="connsiteX18" fmla="*/ 986250 w 9517857"/>
              <a:gd name="connsiteY18" fmla="*/ 715405 h 920231"/>
              <a:gd name="connsiteX19" fmla="*/ 1013752 w 9517857"/>
              <a:gd name="connsiteY19" fmla="*/ 715236 h 920231"/>
              <a:gd name="connsiteX20" fmla="*/ 1023734 w 9517857"/>
              <a:gd name="connsiteY20" fmla="*/ 720446 h 920231"/>
              <a:gd name="connsiteX21" fmla="*/ 1063207 w 9517857"/>
              <a:gd name="connsiteY21" fmla="*/ 717526 h 920231"/>
              <a:gd name="connsiteX22" fmla="*/ 1081980 w 9517857"/>
              <a:gd name="connsiteY22" fmla="*/ 740330 h 920231"/>
              <a:gd name="connsiteX23" fmla="*/ 1218120 w 9517857"/>
              <a:gd name="connsiteY23" fmla="*/ 715155 h 920231"/>
              <a:gd name="connsiteX24" fmla="*/ 1397459 w 9517857"/>
              <a:gd name="connsiteY24" fmla="*/ 693065 h 920231"/>
              <a:gd name="connsiteX25" fmla="*/ 1580688 w 9517857"/>
              <a:gd name="connsiteY25" fmla="*/ 695572 h 920231"/>
              <a:gd name="connsiteX26" fmla="*/ 1772334 w 9517857"/>
              <a:gd name="connsiteY26" fmla="*/ 712515 h 920231"/>
              <a:gd name="connsiteX27" fmla="*/ 2002561 w 9517857"/>
              <a:gd name="connsiteY27" fmla="*/ 661792 h 920231"/>
              <a:gd name="connsiteX28" fmla="*/ 2135144 w 9517857"/>
              <a:gd name="connsiteY28" fmla="*/ 638376 h 920231"/>
              <a:gd name="connsiteX29" fmla="*/ 2440292 w 9517857"/>
              <a:gd name="connsiteY29" fmla="*/ 595737 h 920231"/>
              <a:gd name="connsiteX30" fmla="*/ 2547829 w 9517857"/>
              <a:gd name="connsiteY30" fmla="*/ 568025 h 920231"/>
              <a:gd name="connsiteX31" fmla="*/ 2658055 w 9517857"/>
              <a:gd name="connsiteY31" fmla="*/ 580602 h 920231"/>
              <a:gd name="connsiteX32" fmla="*/ 2693698 w 9517857"/>
              <a:gd name="connsiteY32" fmla="*/ 561904 h 920231"/>
              <a:gd name="connsiteX33" fmla="*/ 2699673 w 9517857"/>
              <a:gd name="connsiteY33" fmla="*/ 558275 h 920231"/>
              <a:gd name="connsiteX34" fmla="*/ 2727306 w 9517857"/>
              <a:gd name="connsiteY34" fmla="*/ 552573 h 920231"/>
              <a:gd name="connsiteX35" fmla="*/ 2730451 w 9517857"/>
              <a:gd name="connsiteY35" fmla="*/ 539933 h 920231"/>
              <a:gd name="connsiteX36" fmla="*/ 2768713 w 9517857"/>
              <a:gd name="connsiteY36" fmla="*/ 523450 h 920231"/>
              <a:gd name="connsiteX37" fmla="*/ 2820868 w 9517857"/>
              <a:gd name="connsiteY37" fmla="*/ 516035 h 920231"/>
              <a:gd name="connsiteX38" fmla="*/ 3073635 w 9517857"/>
              <a:gd name="connsiteY38" fmla="*/ 493169 h 920231"/>
              <a:gd name="connsiteX39" fmla="*/ 3222071 w 9517857"/>
              <a:gd name="connsiteY39" fmla="*/ 472434 h 920231"/>
              <a:gd name="connsiteX40" fmla="*/ 3274069 w 9517857"/>
              <a:gd name="connsiteY40" fmla="*/ 453480 h 920231"/>
              <a:gd name="connsiteX41" fmla="*/ 3349632 w 9517857"/>
              <a:gd name="connsiteY41" fmla="*/ 434458 h 920231"/>
              <a:gd name="connsiteX42" fmla="*/ 3479593 w 9517857"/>
              <a:gd name="connsiteY42" fmla="*/ 392312 h 920231"/>
              <a:gd name="connsiteX43" fmla="*/ 3651428 w 9517857"/>
              <a:gd name="connsiteY43" fmla="*/ 363682 h 920231"/>
              <a:gd name="connsiteX44" fmla="*/ 3750023 w 9517857"/>
              <a:gd name="connsiteY44" fmla="*/ 372553 h 920231"/>
              <a:gd name="connsiteX45" fmla="*/ 3844133 w 9517857"/>
              <a:gd name="connsiteY45" fmla="*/ 362523 h 920231"/>
              <a:gd name="connsiteX46" fmla="*/ 3933803 w 9517857"/>
              <a:gd name="connsiteY46" fmla="*/ 359190 h 920231"/>
              <a:gd name="connsiteX47" fmla="*/ 4266740 w 9517857"/>
              <a:gd name="connsiteY47" fmla="*/ 363329 h 920231"/>
              <a:gd name="connsiteX48" fmla="*/ 4430770 w 9517857"/>
              <a:gd name="connsiteY48" fmla="*/ 344518 h 920231"/>
              <a:gd name="connsiteX49" fmla="*/ 4512664 w 9517857"/>
              <a:gd name="connsiteY49" fmla="*/ 321823 h 920231"/>
              <a:gd name="connsiteX50" fmla="*/ 4616423 w 9517857"/>
              <a:gd name="connsiteY50" fmla="*/ 292789 h 920231"/>
              <a:gd name="connsiteX51" fmla="*/ 4807816 w 9517857"/>
              <a:gd name="connsiteY51" fmla="*/ 0 h 920231"/>
              <a:gd name="connsiteX52" fmla="*/ 4826683 w 9517857"/>
              <a:gd name="connsiteY52" fmla="*/ 165317 h 920231"/>
              <a:gd name="connsiteX53" fmla="*/ 4827826 w 9517857"/>
              <a:gd name="connsiteY53" fmla="*/ 248852 h 920231"/>
              <a:gd name="connsiteX54" fmla="*/ 4892569 w 9517857"/>
              <a:gd name="connsiteY54" fmla="*/ 251808 h 920231"/>
              <a:gd name="connsiteX55" fmla="*/ 4896611 w 9517857"/>
              <a:gd name="connsiteY55" fmla="*/ 242323 h 920231"/>
              <a:gd name="connsiteX56" fmla="*/ 4917286 w 9517857"/>
              <a:gd name="connsiteY56" fmla="*/ 245534 h 920231"/>
              <a:gd name="connsiteX57" fmla="*/ 4981173 w 9517857"/>
              <a:gd name="connsiteY57" fmla="*/ 248978 h 920231"/>
              <a:gd name="connsiteX58" fmla="*/ 5060397 w 9517857"/>
              <a:gd name="connsiteY58" fmla="*/ 265563 h 920231"/>
              <a:gd name="connsiteX59" fmla="*/ 5252996 w 9517857"/>
              <a:gd name="connsiteY59" fmla="*/ 272530 h 920231"/>
              <a:gd name="connsiteX60" fmla="*/ 5358056 w 9517857"/>
              <a:gd name="connsiteY60" fmla="*/ 249123 h 920231"/>
              <a:gd name="connsiteX61" fmla="*/ 5426496 w 9517857"/>
              <a:gd name="connsiteY61" fmla="*/ 237017 h 920231"/>
              <a:gd name="connsiteX62" fmla="*/ 5497161 w 9517857"/>
              <a:gd name="connsiteY62" fmla="*/ 230683 h 920231"/>
              <a:gd name="connsiteX63" fmla="*/ 5826043 w 9517857"/>
              <a:gd name="connsiteY63" fmla="*/ 149948 h 920231"/>
              <a:gd name="connsiteX64" fmla="*/ 6013415 w 9517857"/>
              <a:gd name="connsiteY64" fmla="*/ 139191 h 920231"/>
              <a:gd name="connsiteX65" fmla="*/ 6080994 w 9517857"/>
              <a:gd name="connsiteY65" fmla="*/ 144813 h 920231"/>
              <a:gd name="connsiteX66" fmla="*/ 6194152 w 9517857"/>
              <a:gd name="connsiteY66" fmla="*/ 153647 h 920231"/>
              <a:gd name="connsiteX67" fmla="*/ 6281379 w 9517857"/>
              <a:gd name="connsiteY67" fmla="*/ 183501 h 920231"/>
              <a:gd name="connsiteX68" fmla="*/ 6374947 w 9517857"/>
              <a:gd name="connsiteY68" fmla="*/ 181674 h 920231"/>
              <a:gd name="connsiteX69" fmla="*/ 6448518 w 9517857"/>
              <a:gd name="connsiteY69" fmla="*/ 166253 h 920231"/>
              <a:gd name="connsiteX70" fmla="*/ 6544700 w 9517857"/>
              <a:gd name="connsiteY70" fmla="*/ 169036 h 920231"/>
              <a:gd name="connsiteX71" fmla="*/ 6648353 w 9517857"/>
              <a:gd name="connsiteY71" fmla="*/ 174125 h 920231"/>
              <a:gd name="connsiteX72" fmla="*/ 6736227 w 9517857"/>
              <a:gd name="connsiteY72" fmla="*/ 175091 h 920231"/>
              <a:gd name="connsiteX73" fmla="*/ 6977218 w 9517857"/>
              <a:gd name="connsiteY73" fmla="*/ 186164 h 920231"/>
              <a:gd name="connsiteX74" fmla="*/ 7065221 w 9517857"/>
              <a:gd name="connsiteY74" fmla="*/ 229406 h 920231"/>
              <a:gd name="connsiteX75" fmla="*/ 7358195 w 9517857"/>
              <a:gd name="connsiteY75" fmla="*/ 253615 h 920231"/>
              <a:gd name="connsiteX76" fmla="*/ 7565449 w 9517857"/>
              <a:gd name="connsiteY76" fmla="*/ 260825 h 920231"/>
              <a:gd name="connsiteX77" fmla="*/ 7599285 w 9517857"/>
              <a:gd name="connsiteY77" fmla="*/ 267896 h 920231"/>
              <a:gd name="connsiteX78" fmla="*/ 7644411 w 9517857"/>
              <a:gd name="connsiteY78" fmla="*/ 260861 h 920231"/>
              <a:gd name="connsiteX79" fmla="*/ 7825110 w 9517857"/>
              <a:gd name="connsiteY79" fmla="*/ 230984 h 920231"/>
              <a:gd name="connsiteX80" fmla="*/ 7965805 w 9517857"/>
              <a:gd name="connsiteY80" fmla="*/ 202230 h 920231"/>
              <a:gd name="connsiteX81" fmla="*/ 8147401 w 9517857"/>
              <a:gd name="connsiteY81" fmla="*/ 207492 h 920231"/>
              <a:gd name="connsiteX82" fmla="*/ 8256033 w 9517857"/>
              <a:gd name="connsiteY82" fmla="*/ 195588 h 920231"/>
              <a:gd name="connsiteX83" fmla="*/ 8410677 w 9517857"/>
              <a:gd name="connsiteY83" fmla="*/ 174042 h 920231"/>
              <a:gd name="connsiteX84" fmla="*/ 8617841 w 9517857"/>
              <a:gd name="connsiteY84" fmla="*/ 157042 h 920231"/>
              <a:gd name="connsiteX85" fmla="*/ 8715976 w 9517857"/>
              <a:gd name="connsiteY85" fmla="*/ 180249 h 920231"/>
              <a:gd name="connsiteX86" fmla="*/ 8778827 w 9517857"/>
              <a:gd name="connsiteY86" fmla="*/ 174811 h 920231"/>
              <a:gd name="connsiteX87" fmla="*/ 8840778 w 9517857"/>
              <a:gd name="connsiteY87" fmla="*/ 145024 h 920231"/>
              <a:gd name="connsiteX88" fmla="*/ 9010380 w 9517857"/>
              <a:gd name="connsiteY88" fmla="*/ 93766 h 920231"/>
              <a:gd name="connsiteX89" fmla="*/ 9110856 w 9517857"/>
              <a:gd name="connsiteY89" fmla="*/ 72872 h 920231"/>
              <a:gd name="connsiteX90" fmla="*/ 9268817 w 9517857"/>
              <a:gd name="connsiteY90" fmla="*/ 54957 h 920231"/>
              <a:gd name="connsiteX91" fmla="*/ 9316667 w 9517857"/>
              <a:gd name="connsiteY91" fmla="*/ 46922 h 920231"/>
              <a:gd name="connsiteX92" fmla="*/ 9428209 w 9517857"/>
              <a:gd name="connsiteY92" fmla="*/ 31798 h 920231"/>
              <a:gd name="connsiteX93" fmla="*/ 9488916 w 9517857"/>
              <a:gd name="connsiteY93" fmla="*/ 1875 h 920231"/>
              <a:gd name="connsiteX0" fmla="*/ 4687244 w 9517857"/>
              <a:gd name="connsiteY0" fmla="*/ 253173 h 920231"/>
              <a:gd name="connsiteX1" fmla="*/ 4689051 w 9517857"/>
              <a:gd name="connsiteY1" fmla="*/ 252843 h 920231"/>
              <a:gd name="connsiteX2" fmla="*/ 4687244 w 9517857"/>
              <a:gd name="connsiteY2" fmla="*/ 253173 h 920231"/>
              <a:gd name="connsiteX3" fmla="*/ 9488916 w 9517857"/>
              <a:gd name="connsiteY3" fmla="*/ 1875 h 920231"/>
              <a:gd name="connsiteX4" fmla="*/ 9517857 w 9517857"/>
              <a:gd name="connsiteY4" fmla="*/ 1887 h 920231"/>
              <a:gd name="connsiteX5" fmla="*/ 9517857 w 9517857"/>
              <a:gd name="connsiteY5" fmla="*/ 920231 h 920231"/>
              <a:gd name="connsiteX6" fmla="*/ 14604 w 9517857"/>
              <a:gd name="connsiteY6" fmla="*/ 920231 h 920231"/>
              <a:gd name="connsiteX7" fmla="*/ 12841 w 9517857"/>
              <a:gd name="connsiteY7" fmla="*/ 919638 h 920231"/>
              <a:gd name="connsiteX8" fmla="*/ 93 w 9517857"/>
              <a:gd name="connsiteY8" fmla="*/ 914346 h 920231"/>
              <a:gd name="connsiteX9" fmla="*/ 58674 w 9517857"/>
              <a:gd name="connsiteY9" fmla="*/ 892197 h 920231"/>
              <a:gd name="connsiteX10" fmla="*/ 275005 w 9517857"/>
              <a:gd name="connsiteY10" fmla="*/ 809104 h 920231"/>
              <a:gd name="connsiteX11" fmla="*/ 587824 w 9517857"/>
              <a:gd name="connsiteY11" fmla="*/ 800070 h 920231"/>
              <a:gd name="connsiteX12" fmla="*/ 727985 w 9517857"/>
              <a:gd name="connsiteY12" fmla="*/ 721701 h 920231"/>
              <a:gd name="connsiteX13" fmla="*/ 778982 w 9517857"/>
              <a:gd name="connsiteY13" fmla="*/ 712017 h 920231"/>
              <a:gd name="connsiteX14" fmla="*/ 849944 w 9517857"/>
              <a:gd name="connsiteY14" fmla="*/ 719862 h 920231"/>
              <a:gd name="connsiteX15" fmla="*/ 901402 w 9517857"/>
              <a:gd name="connsiteY15" fmla="*/ 730920 h 920231"/>
              <a:gd name="connsiteX16" fmla="*/ 930946 w 9517857"/>
              <a:gd name="connsiteY16" fmla="*/ 735921 h 920231"/>
              <a:gd name="connsiteX17" fmla="*/ 986250 w 9517857"/>
              <a:gd name="connsiteY17" fmla="*/ 715405 h 920231"/>
              <a:gd name="connsiteX18" fmla="*/ 1013752 w 9517857"/>
              <a:gd name="connsiteY18" fmla="*/ 715236 h 920231"/>
              <a:gd name="connsiteX19" fmla="*/ 1023734 w 9517857"/>
              <a:gd name="connsiteY19" fmla="*/ 720446 h 920231"/>
              <a:gd name="connsiteX20" fmla="*/ 1063207 w 9517857"/>
              <a:gd name="connsiteY20" fmla="*/ 717526 h 920231"/>
              <a:gd name="connsiteX21" fmla="*/ 1081980 w 9517857"/>
              <a:gd name="connsiteY21" fmla="*/ 740330 h 920231"/>
              <a:gd name="connsiteX22" fmla="*/ 1218120 w 9517857"/>
              <a:gd name="connsiteY22" fmla="*/ 715155 h 920231"/>
              <a:gd name="connsiteX23" fmla="*/ 1397459 w 9517857"/>
              <a:gd name="connsiteY23" fmla="*/ 693065 h 920231"/>
              <a:gd name="connsiteX24" fmla="*/ 1580688 w 9517857"/>
              <a:gd name="connsiteY24" fmla="*/ 695572 h 920231"/>
              <a:gd name="connsiteX25" fmla="*/ 1772334 w 9517857"/>
              <a:gd name="connsiteY25" fmla="*/ 712515 h 920231"/>
              <a:gd name="connsiteX26" fmla="*/ 2002561 w 9517857"/>
              <a:gd name="connsiteY26" fmla="*/ 661792 h 920231"/>
              <a:gd name="connsiteX27" fmla="*/ 2135144 w 9517857"/>
              <a:gd name="connsiteY27" fmla="*/ 638376 h 920231"/>
              <a:gd name="connsiteX28" fmla="*/ 2440292 w 9517857"/>
              <a:gd name="connsiteY28" fmla="*/ 595737 h 920231"/>
              <a:gd name="connsiteX29" fmla="*/ 2547829 w 9517857"/>
              <a:gd name="connsiteY29" fmla="*/ 568025 h 920231"/>
              <a:gd name="connsiteX30" fmla="*/ 2658055 w 9517857"/>
              <a:gd name="connsiteY30" fmla="*/ 580602 h 920231"/>
              <a:gd name="connsiteX31" fmla="*/ 2693698 w 9517857"/>
              <a:gd name="connsiteY31" fmla="*/ 561904 h 920231"/>
              <a:gd name="connsiteX32" fmla="*/ 2699673 w 9517857"/>
              <a:gd name="connsiteY32" fmla="*/ 558275 h 920231"/>
              <a:gd name="connsiteX33" fmla="*/ 2727306 w 9517857"/>
              <a:gd name="connsiteY33" fmla="*/ 552573 h 920231"/>
              <a:gd name="connsiteX34" fmla="*/ 2730451 w 9517857"/>
              <a:gd name="connsiteY34" fmla="*/ 539933 h 920231"/>
              <a:gd name="connsiteX35" fmla="*/ 2768713 w 9517857"/>
              <a:gd name="connsiteY35" fmla="*/ 523450 h 920231"/>
              <a:gd name="connsiteX36" fmla="*/ 2820868 w 9517857"/>
              <a:gd name="connsiteY36" fmla="*/ 516035 h 920231"/>
              <a:gd name="connsiteX37" fmla="*/ 3073635 w 9517857"/>
              <a:gd name="connsiteY37" fmla="*/ 493169 h 920231"/>
              <a:gd name="connsiteX38" fmla="*/ 3222071 w 9517857"/>
              <a:gd name="connsiteY38" fmla="*/ 472434 h 920231"/>
              <a:gd name="connsiteX39" fmla="*/ 3274069 w 9517857"/>
              <a:gd name="connsiteY39" fmla="*/ 453480 h 920231"/>
              <a:gd name="connsiteX40" fmla="*/ 3349632 w 9517857"/>
              <a:gd name="connsiteY40" fmla="*/ 434458 h 920231"/>
              <a:gd name="connsiteX41" fmla="*/ 3479593 w 9517857"/>
              <a:gd name="connsiteY41" fmla="*/ 392312 h 920231"/>
              <a:gd name="connsiteX42" fmla="*/ 3651428 w 9517857"/>
              <a:gd name="connsiteY42" fmla="*/ 363682 h 920231"/>
              <a:gd name="connsiteX43" fmla="*/ 3750023 w 9517857"/>
              <a:gd name="connsiteY43" fmla="*/ 372553 h 920231"/>
              <a:gd name="connsiteX44" fmla="*/ 3844133 w 9517857"/>
              <a:gd name="connsiteY44" fmla="*/ 362523 h 920231"/>
              <a:gd name="connsiteX45" fmla="*/ 3933803 w 9517857"/>
              <a:gd name="connsiteY45" fmla="*/ 359190 h 920231"/>
              <a:gd name="connsiteX46" fmla="*/ 4266740 w 9517857"/>
              <a:gd name="connsiteY46" fmla="*/ 363329 h 920231"/>
              <a:gd name="connsiteX47" fmla="*/ 4430770 w 9517857"/>
              <a:gd name="connsiteY47" fmla="*/ 344518 h 920231"/>
              <a:gd name="connsiteX48" fmla="*/ 4512664 w 9517857"/>
              <a:gd name="connsiteY48" fmla="*/ 321823 h 920231"/>
              <a:gd name="connsiteX49" fmla="*/ 4616423 w 9517857"/>
              <a:gd name="connsiteY49" fmla="*/ 292789 h 920231"/>
              <a:gd name="connsiteX50" fmla="*/ 4807816 w 9517857"/>
              <a:gd name="connsiteY50" fmla="*/ 0 h 920231"/>
              <a:gd name="connsiteX51" fmla="*/ 4826683 w 9517857"/>
              <a:gd name="connsiteY51" fmla="*/ 165317 h 920231"/>
              <a:gd name="connsiteX52" fmla="*/ 4827826 w 9517857"/>
              <a:gd name="connsiteY52" fmla="*/ 248852 h 920231"/>
              <a:gd name="connsiteX53" fmla="*/ 4892569 w 9517857"/>
              <a:gd name="connsiteY53" fmla="*/ 251808 h 920231"/>
              <a:gd name="connsiteX54" fmla="*/ 4896611 w 9517857"/>
              <a:gd name="connsiteY54" fmla="*/ 242323 h 920231"/>
              <a:gd name="connsiteX55" fmla="*/ 4917286 w 9517857"/>
              <a:gd name="connsiteY55" fmla="*/ 245534 h 920231"/>
              <a:gd name="connsiteX56" fmla="*/ 4981173 w 9517857"/>
              <a:gd name="connsiteY56" fmla="*/ 248978 h 920231"/>
              <a:gd name="connsiteX57" fmla="*/ 5060397 w 9517857"/>
              <a:gd name="connsiteY57" fmla="*/ 265563 h 920231"/>
              <a:gd name="connsiteX58" fmla="*/ 5252996 w 9517857"/>
              <a:gd name="connsiteY58" fmla="*/ 272530 h 920231"/>
              <a:gd name="connsiteX59" fmla="*/ 5358056 w 9517857"/>
              <a:gd name="connsiteY59" fmla="*/ 249123 h 920231"/>
              <a:gd name="connsiteX60" fmla="*/ 5426496 w 9517857"/>
              <a:gd name="connsiteY60" fmla="*/ 237017 h 920231"/>
              <a:gd name="connsiteX61" fmla="*/ 5497161 w 9517857"/>
              <a:gd name="connsiteY61" fmla="*/ 230683 h 920231"/>
              <a:gd name="connsiteX62" fmla="*/ 5826043 w 9517857"/>
              <a:gd name="connsiteY62" fmla="*/ 149948 h 920231"/>
              <a:gd name="connsiteX63" fmla="*/ 6013415 w 9517857"/>
              <a:gd name="connsiteY63" fmla="*/ 139191 h 920231"/>
              <a:gd name="connsiteX64" fmla="*/ 6080994 w 9517857"/>
              <a:gd name="connsiteY64" fmla="*/ 144813 h 920231"/>
              <a:gd name="connsiteX65" fmla="*/ 6194152 w 9517857"/>
              <a:gd name="connsiteY65" fmla="*/ 153647 h 920231"/>
              <a:gd name="connsiteX66" fmla="*/ 6281379 w 9517857"/>
              <a:gd name="connsiteY66" fmla="*/ 183501 h 920231"/>
              <a:gd name="connsiteX67" fmla="*/ 6374947 w 9517857"/>
              <a:gd name="connsiteY67" fmla="*/ 181674 h 920231"/>
              <a:gd name="connsiteX68" fmla="*/ 6448518 w 9517857"/>
              <a:gd name="connsiteY68" fmla="*/ 166253 h 920231"/>
              <a:gd name="connsiteX69" fmla="*/ 6544700 w 9517857"/>
              <a:gd name="connsiteY69" fmla="*/ 169036 h 920231"/>
              <a:gd name="connsiteX70" fmla="*/ 6648353 w 9517857"/>
              <a:gd name="connsiteY70" fmla="*/ 174125 h 920231"/>
              <a:gd name="connsiteX71" fmla="*/ 6736227 w 9517857"/>
              <a:gd name="connsiteY71" fmla="*/ 175091 h 920231"/>
              <a:gd name="connsiteX72" fmla="*/ 6977218 w 9517857"/>
              <a:gd name="connsiteY72" fmla="*/ 186164 h 920231"/>
              <a:gd name="connsiteX73" fmla="*/ 7065221 w 9517857"/>
              <a:gd name="connsiteY73" fmla="*/ 229406 h 920231"/>
              <a:gd name="connsiteX74" fmla="*/ 7358195 w 9517857"/>
              <a:gd name="connsiteY74" fmla="*/ 253615 h 920231"/>
              <a:gd name="connsiteX75" fmla="*/ 7565449 w 9517857"/>
              <a:gd name="connsiteY75" fmla="*/ 260825 h 920231"/>
              <a:gd name="connsiteX76" fmla="*/ 7599285 w 9517857"/>
              <a:gd name="connsiteY76" fmla="*/ 267896 h 920231"/>
              <a:gd name="connsiteX77" fmla="*/ 7644411 w 9517857"/>
              <a:gd name="connsiteY77" fmla="*/ 260861 h 920231"/>
              <a:gd name="connsiteX78" fmla="*/ 7825110 w 9517857"/>
              <a:gd name="connsiteY78" fmla="*/ 230984 h 920231"/>
              <a:gd name="connsiteX79" fmla="*/ 7965805 w 9517857"/>
              <a:gd name="connsiteY79" fmla="*/ 202230 h 920231"/>
              <a:gd name="connsiteX80" fmla="*/ 8147401 w 9517857"/>
              <a:gd name="connsiteY80" fmla="*/ 207492 h 920231"/>
              <a:gd name="connsiteX81" fmla="*/ 8256033 w 9517857"/>
              <a:gd name="connsiteY81" fmla="*/ 195588 h 920231"/>
              <a:gd name="connsiteX82" fmla="*/ 8410677 w 9517857"/>
              <a:gd name="connsiteY82" fmla="*/ 174042 h 920231"/>
              <a:gd name="connsiteX83" fmla="*/ 8617841 w 9517857"/>
              <a:gd name="connsiteY83" fmla="*/ 157042 h 920231"/>
              <a:gd name="connsiteX84" fmla="*/ 8715976 w 9517857"/>
              <a:gd name="connsiteY84" fmla="*/ 180249 h 920231"/>
              <a:gd name="connsiteX85" fmla="*/ 8778827 w 9517857"/>
              <a:gd name="connsiteY85" fmla="*/ 174811 h 920231"/>
              <a:gd name="connsiteX86" fmla="*/ 8840778 w 9517857"/>
              <a:gd name="connsiteY86" fmla="*/ 145024 h 920231"/>
              <a:gd name="connsiteX87" fmla="*/ 9010380 w 9517857"/>
              <a:gd name="connsiteY87" fmla="*/ 93766 h 920231"/>
              <a:gd name="connsiteX88" fmla="*/ 9110856 w 9517857"/>
              <a:gd name="connsiteY88" fmla="*/ 72872 h 920231"/>
              <a:gd name="connsiteX89" fmla="*/ 9268817 w 9517857"/>
              <a:gd name="connsiteY89" fmla="*/ 54957 h 920231"/>
              <a:gd name="connsiteX90" fmla="*/ 9316667 w 9517857"/>
              <a:gd name="connsiteY90" fmla="*/ 46922 h 920231"/>
              <a:gd name="connsiteX91" fmla="*/ 9428209 w 9517857"/>
              <a:gd name="connsiteY91" fmla="*/ 31798 h 920231"/>
              <a:gd name="connsiteX92" fmla="*/ 9488916 w 9517857"/>
              <a:gd name="connsiteY92" fmla="*/ 1875 h 920231"/>
              <a:gd name="connsiteX0" fmla="*/ 9488916 w 9517857"/>
              <a:gd name="connsiteY0" fmla="*/ 1875 h 920231"/>
              <a:gd name="connsiteX1" fmla="*/ 9517857 w 9517857"/>
              <a:gd name="connsiteY1" fmla="*/ 1887 h 920231"/>
              <a:gd name="connsiteX2" fmla="*/ 9517857 w 9517857"/>
              <a:gd name="connsiteY2" fmla="*/ 920231 h 920231"/>
              <a:gd name="connsiteX3" fmla="*/ 14604 w 9517857"/>
              <a:gd name="connsiteY3" fmla="*/ 920231 h 920231"/>
              <a:gd name="connsiteX4" fmla="*/ 12841 w 9517857"/>
              <a:gd name="connsiteY4" fmla="*/ 919638 h 920231"/>
              <a:gd name="connsiteX5" fmla="*/ 93 w 9517857"/>
              <a:gd name="connsiteY5" fmla="*/ 914346 h 920231"/>
              <a:gd name="connsiteX6" fmla="*/ 58674 w 9517857"/>
              <a:gd name="connsiteY6" fmla="*/ 892197 h 920231"/>
              <a:gd name="connsiteX7" fmla="*/ 275005 w 9517857"/>
              <a:gd name="connsiteY7" fmla="*/ 809104 h 920231"/>
              <a:gd name="connsiteX8" fmla="*/ 587824 w 9517857"/>
              <a:gd name="connsiteY8" fmla="*/ 800070 h 920231"/>
              <a:gd name="connsiteX9" fmla="*/ 727985 w 9517857"/>
              <a:gd name="connsiteY9" fmla="*/ 721701 h 920231"/>
              <a:gd name="connsiteX10" fmla="*/ 778982 w 9517857"/>
              <a:gd name="connsiteY10" fmla="*/ 712017 h 920231"/>
              <a:gd name="connsiteX11" fmla="*/ 849944 w 9517857"/>
              <a:gd name="connsiteY11" fmla="*/ 719862 h 920231"/>
              <a:gd name="connsiteX12" fmla="*/ 901402 w 9517857"/>
              <a:gd name="connsiteY12" fmla="*/ 730920 h 920231"/>
              <a:gd name="connsiteX13" fmla="*/ 930946 w 9517857"/>
              <a:gd name="connsiteY13" fmla="*/ 735921 h 920231"/>
              <a:gd name="connsiteX14" fmla="*/ 986250 w 9517857"/>
              <a:gd name="connsiteY14" fmla="*/ 715405 h 920231"/>
              <a:gd name="connsiteX15" fmla="*/ 1013752 w 9517857"/>
              <a:gd name="connsiteY15" fmla="*/ 715236 h 920231"/>
              <a:gd name="connsiteX16" fmla="*/ 1023734 w 9517857"/>
              <a:gd name="connsiteY16" fmla="*/ 720446 h 920231"/>
              <a:gd name="connsiteX17" fmla="*/ 1063207 w 9517857"/>
              <a:gd name="connsiteY17" fmla="*/ 717526 h 920231"/>
              <a:gd name="connsiteX18" fmla="*/ 1081980 w 9517857"/>
              <a:gd name="connsiteY18" fmla="*/ 740330 h 920231"/>
              <a:gd name="connsiteX19" fmla="*/ 1218120 w 9517857"/>
              <a:gd name="connsiteY19" fmla="*/ 715155 h 920231"/>
              <a:gd name="connsiteX20" fmla="*/ 1397459 w 9517857"/>
              <a:gd name="connsiteY20" fmla="*/ 693065 h 920231"/>
              <a:gd name="connsiteX21" fmla="*/ 1580688 w 9517857"/>
              <a:gd name="connsiteY21" fmla="*/ 695572 h 920231"/>
              <a:gd name="connsiteX22" fmla="*/ 1772334 w 9517857"/>
              <a:gd name="connsiteY22" fmla="*/ 712515 h 920231"/>
              <a:gd name="connsiteX23" fmla="*/ 2002561 w 9517857"/>
              <a:gd name="connsiteY23" fmla="*/ 661792 h 920231"/>
              <a:gd name="connsiteX24" fmla="*/ 2135144 w 9517857"/>
              <a:gd name="connsiteY24" fmla="*/ 638376 h 920231"/>
              <a:gd name="connsiteX25" fmla="*/ 2440292 w 9517857"/>
              <a:gd name="connsiteY25" fmla="*/ 595737 h 920231"/>
              <a:gd name="connsiteX26" fmla="*/ 2547829 w 9517857"/>
              <a:gd name="connsiteY26" fmla="*/ 568025 h 920231"/>
              <a:gd name="connsiteX27" fmla="*/ 2658055 w 9517857"/>
              <a:gd name="connsiteY27" fmla="*/ 580602 h 920231"/>
              <a:gd name="connsiteX28" fmla="*/ 2693698 w 9517857"/>
              <a:gd name="connsiteY28" fmla="*/ 561904 h 920231"/>
              <a:gd name="connsiteX29" fmla="*/ 2699673 w 9517857"/>
              <a:gd name="connsiteY29" fmla="*/ 558275 h 920231"/>
              <a:gd name="connsiteX30" fmla="*/ 2727306 w 9517857"/>
              <a:gd name="connsiteY30" fmla="*/ 552573 h 920231"/>
              <a:gd name="connsiteX31" fmla="*/ 2730451 w 9517857"/>
              <a:gd name="connsiteY31" fmla="*/ 539933 h 920231"/>
              <a:gd name="connsiteX32" fmla="*/ 2768713 w 9517857"/>
              <a:gd name="connsiteY32" fmla="*/ 523450 h 920231"/>
              <a:gd name="connsiteX33" fmla="*/ 2820868 w 9517857"/>
              <a:gd name="connsiteY33" fmla="*/ 516035 h 920231"/>
              <a:gd name="connsiteX34" fmla="*/ 3073635 w 9517857"/>
              <a:gd name="connsiteY34" fmla="*/ 493169 h 920231"/>
              <a:gd name="connsiteX35" fmla="*/ 3222071 w 9517857"/>
              <a:gd name="connsiteY35" fmla="*/ 472434 h 920231"/>
              <a:gd name="connsiteX36" fmla="*/ 3274069 w 9517857"/>
              <a:gd name="connsiteY36" fmla="*/ 453480 h 920231"/>
              <a:gd name="connsiteX37" fmla="*/ 3349632 w 9517857"/>
              <a:gd name="connsiteY37" fmla="*/ 434458 h 920231"/>
              <a:gd name="connsiteX38" fmla="*/ 3479593 w 9517857"/>
              <a:gd name="connsiteY38" fmla="*/ 392312 h 920231"/>
              <a:gd name="connsiteX39" fmla="*/ 3651428 w 9517857"/>
              <a:gd name="connsiteY39" fmla="*/ 363682 h 920231"/>
              <a:gd name="connsiteX40" fmla="*/ 3750023 w 9517857"/>
              <a:gd name="connsiteY40" fmla="*/ 372553 h 920231"/>
              <a:gd name="connsiteX41" fmla="*/ 3844133 w 9517857"/>
              <a:gd name="connsiteY41" fmla="*/ 362523 h 920231"/>
              <a:gd name="connsiteX42" fmla="*/ 3933803 w 9517857"/>
              <a:gd name="connsiteY42" fmla="*/ 359190 h 920231"/>
              <a:gd name="connsiteX43" fmla="*/ 4266740 w 9517857"/>
              <a:gd name="connsiteY43" fmla="*/ 363329 h 920231"/>
              <a:gd name="connsiteX44" fmla="*/ 4430770 w 9517857"/>
              <a:gd name="connsiteY44" fmla="*/ 344518 h 920231"/>
              <a:gd name="connsiteX45" fmla="*/ 4512664 w 9517857"/>
              <a:gd name="connsiteY45" fmla="*/ 321823 h 920231"/>
              <a:gd name="connsiteX46" fmla="*/ 4616423 w 9517857"/>
              <a:gd name="connsiteY46" fmla="*/ 292789 h 920231"/>
              <a:gd name="connsiteX47" fmla="*/ 4807816 w 9517857"/>
              <a:gd name="connsiteY47" fmla="*/ 0 h 920231"/>
              <a:gd name="connsiteX48" fmla="*/ 4826683 w 9517857"/>
              <a:gd name="connsiteY48" fmla="*/ 165317 h 920231"/>
              <a:gd name="connsiteX49" fmla="*/ 4827826 w 9517857"/>
              <a:gd name="connsiteY49" fmla="*/ 248852 h 920231"/>
              <a:gd name="connsiteX50" fmla="*/ 4892569 w 9517857"/>
              <a:gd name="connsiteY50" fmla="*/ 251808 h 920231"/>
              <a:gd name="connsiteX51" fmla="*/ 4896611 w 9517857"/>
              <a:gd name="connsiteY51" fmla="*/ 242323 h 920231"/>
              <a:gd name="connsiteX52" fmla="*/ 4917286 w 9517857"/>
              <a:gd name="connsiteY52" fmla="*/ 245534 h 920231"/>
              <a:gd name="connsiteX53" fmla="*/ 4981173 w 9517857"/>
              <a:gd name="connsiteY53" fmla="*/ 248978 h 920231"/>
              <a:gd name="connsiteX54" fmla="*/ 5060397 w 9517857"/>
              <a:gd name="connsiteY54" fmla="*/ 265563 h 920231"/>
              <a:gd name="connsiteX55" fmla="*/ 5252996 w 9517857"/>
              <a:gd name="connsiteY55" fmla="*/ 272530 h 920231"/>
              <a:gd name="connsiteX56" fmla="*/ 5358056 w 9517857"/>
              <a:gd name="connsiteY56" fmla="*/ 249123 h 920231"/>
              <a:gd name="connsiteX57" fmla="*/ 5426496 w 9517857"/>
              <a:gd name="connsiteY57" fmla="*/ 237017 h 920231"/>
              <a:gd name="connsiteX58" fmla="*/ 5497161 w 9517857"/>
              <a:gd name="connsiteY58" fmla="*/ 230683 h 920231"/>
              <a:gd name="connsiteX59" fmla="*/ 5826043 w 9517857"/>
              <a:gd name="connsiteY59" fmla="*/ 149948 h 920231"/>
              <a:gd name="connsiteX60" fmla="*/ 6013415 w 9517857"/>
              <a:gd name="connsiteY60" fmla="*/ 139191 h 920231"/>
              <a:gd name="connsiteX61" fmla="*/ 6080994 w 9517857"/>
              <a:gd name="connsiteY61" fmla="*/ 144813 h 920231"/>
              <a:gd name="connsiteX62" fmla="*/ 6194152 w 9517857"/>
              <a:gd name="connsiteY62" fmla="*/ 153647 h 920231"/>
              <a:gd name="connsiteX63" fmla="*/ 6281379 w 9517857"/>
              <a:gd name="connsiteY63" fmla="*/ 183501 h 920231"/>
              <a:gd name="connsiteX64" fmla="*/ 6374947 w 9517857"/>
              <a:gd name="connsiteY64" fmla="*/ 181674 h 920231"/>
              <a:gd name="connsiteX65" fmla="*/ 6448518 w 9517857"/>
              <a:gd name="connsiteY65" fmla="*/ 166253 h 920231"/>
              <a:gd name="connsiteX66" fmla="*/ 6544700 w 9517857"/>
              <a:gd name="connsiteY66" fmla="*/ 169036 h 920231"/>
              <a:gd name="connsiteX67" fmla="*/ 6648353 w 9517857"/>
              <a:gd name="connsiteY67" fmla="*/ 174125 h 920231"/>
              <a:gd name="connsiteX68" fmla="*/ 6736227 w 9517857"/>
              <a:gd name="connsiteY68" fmla="*/ 175091 h 920231"/>
              <a:gd name="connsiteX69" fmla="*/ 6977218 w 9517857"/>
              <a:gd name="connsiteY69" fmla="*/ 186164 h 920231"/>
              <a:gd name="connsiteX70" fmla="*/ 7065221 w 9517857"/>
              <a:gd name="connsiteY70" fmla="*/ 229406 h 920231"/>
              <a:gd name="connsiteX71" fmla="*/ 7358195 w 9517857"/>
              <a:gd name="connsiteY71" fmla="*/ 253615 h 920231"/>
              <a:gd name="connsiteX72" fmla="*/ 7565449 w 9517857"/>
              <a:gd name="connsiteY72" fmla="*/ 260825 h 920231"/>
              <a:gd name="connsiteX73" fmla="*/ 7599285 w 9517857"/>
              <a:gd name="connsiteY73" fmla="*/ 267896 h 920231"/>
              <a:gd name="connsiteX74" fmla="*/ 7644411 w 9517857"/>
              <a:gd name="connsiteY74" fmla="*/ 260861 h 920231"/>
              <a:gd name="connsiteX75" fmla="*/ 7825110 w 9517857"/>
              <a:gd name="connsiteY75" fmla="*/ 230984 h 920231"/>
              <a:gd name="connsiteX76" fmla="*/ 7965805 w 9517857"/>
              <a:gd name="connsiteY76" fmla="*/ 202230 h 920231"/>
              <a:gd name="connsiteX77" fmla="*/ 8147401 w 9517857"/>
              <a:gd name="connsiteY77" fmla="*/ 207492 h 920231"/>
              <a:gd name="connsiteX78" fmla="*/ 8256033 w 9517857"/>
              <a:gd name="connsiteY78" fmla="*/ 195588 h 920231"/>
              <a:gd name="connsiteX79" fmla="*/ 8410677 w 9517857"/>
              <a:gd name="connsiteY79" fmla="*/ 174042 h 920231"/>
              <a:gd name="connsiteX80" fmla="*/ 8617841 w 9517857"/>
              <a:gd name="connsiteY80" fmla="*/ 157042 h 920231"/>
              <a:gd name="connsiteX81" fmla="*/ 8715976 w 9517857"/>
              <a:gd name="connsiteY81" fmla="*/ 180249 h 920231"/>
              <a:gd name="connsiteX82" fmla="*/ 8778827 w 9517857"/>
              <a:gd name="connsiteY82" fmla="*/ 174811 h 920231"/>
              <a:gd name="connsiteX83" fmla="*/ 8840778 w 9517857"/>
              <a:gd name="connsiteY83" fmla="*/ 145024 h 920231"/>
              <a:gd name="connsiteX84" fmla="*/ 9010380 w 9517857"/>
              <a:gd name="connsiteY84" fmla="*/ 93766 h 920231"/>
              <a:gd name="connsiteX85" fmla="*/ 9110856 w 9517857"/>
              <a:gd name="connsiteY85" fmla="*/ 72872 h 920231"/>
              <a:gd name="connsiteX86" fmla="*/ 9268817 w 9517857"/>
              <a:gd name="connsiteY86" fmla="*/ 54957 h 920231"/>
              <a:gd name="connsiteX87" fmla="*/ 9316667 w 9517857"/>
              <a:gd name="connsiteY87" fmla="*/ 46922 h 920231"/>
              <a:gd name="connsiteX88" fmla="*/ 9428209 w 9517857"/>
              <a:gd name="connsiteY88" fmla="*/ 31798 h 920231"/>
              <a:gd name="connsiteX89" fmla="*/ 9488916 w 9517857"/>
              <a:gd name="connsiteY89" fmla="*/ 1875 h 920231"/>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826683 w 9517857"/>
              <a:gd name="connsiteY48" fmla="*/ 163442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374947 w 9517857"/>
              <a:gd name="connsiteY64" fmla="*/ 179799 h 918356"/>
              <a:gd name="connsiteX65" fmla="*/ 6448518 w 9517857"/>
              <a:gd name="connsiteY65" fmla="*/ 164378 h 918356"/>
              <a:gd name="connsiteX66" fmla="*/ 6544700 w 9517857"/>
              <a:gd name="connsiteY66" fmla="*/ 167161 h 918356"/>
              <a:gd name="connsiteX67" fmla="*/ 6648353 w 9517857"/>
              <a:gd name="connsiteY67" fmla="*/ 172250 h 918356"/>
              <a:gd name="connsiteX68" fmla="*/ 6736227 w 9517857"/>
              <a:gd name="connsiteY68" fmla="*/ 173216 h 918356"/>
              <a:gd name="connsiteX69" fmla="*/ 6977218 w 9517857"/>
              <a:gd name="connsiteY69" fmla="*/ 184289 h 918356"/>
              <a:gd name="connsiteX70" fmla="*/ 7065221 w 9517857"/>
              <a:gd name="connsiteY70" fmla="*/ 227531 h 918356"/>
              <a:gd name="connsiteX71" fmla="*/ 7358195 w 9517857"/>
              <a:gd name="connsiteY71" fmla="*/ 251740 h 918356"/>
              <a:gd name="connsiteX72" fmla="*/ 7565449 w 9517857"/>
              <a:gd name="connsiteY72" fmla="*/ 258950 h 918356"/>
              <a:gd name="connsiteX73" fmla="*/ 7599285 w 9517857"/>
              <a:gd name="connsiteY73" fmla="*/ 266021 h 918356"/>
              <a:gd name="connsiteX74" fmla="*/ 7644411 w 9517857"/>
              <a:gd name="connsiteY74" fmla="*/ 258986 h 918356"/>
              <a:gd name="connsiteX75" fmla="*/ 7825110 w 9517857"/>
              <a:gd name="connsiteY75" fmla="*/ 229109 h 918356"/>
              <a:gd name="connsiteX76" fmla="*/ 7965805 w 9517857"/>
              <a:gd name="connsiteY76" fmla="*/ 200355 h 918356"/>
              <a:gd name="connsiteX77" fmla="*/ 8147401 w 9517857"/>
              <a:gd name="connsiteY77" fmla="*/ 205617 h 918356"/>
              <a:gd name="connsiteX78" fmla="*/ 8256033 w 9517857"/>
              <a:gd name="connsiteY78" fmla="*/ 193713 h 918356"/>
              <a:gd name="connsiteX79" fmla="*/ 8410677 w 9517857"/>
              <a:gd name="connsiteY79" fmla="*/ 172167 h 918356"/>
              <a:gd name="connsiteX80" fmla="*/ 8617841 w 9517857"/>
              <a:gd name="connsiteY80" fmla="*/ 155167 h 918356"/>
              <a:gd name="connsiteX81" fmla="*/ 8715976 w 9517857"/>
              <a:gd name="connsiteY81" fmla="*/ 178374 h 918356"/>
              <a:gd name="connsiteX82" fmla="*/ 8778827 w 9517857"/>
              <a:gd name="connsiteY82" fmla="*/ 172936 h 918356"/>
              <a:gd name="connsiteX83" fmla="*/ 8840778 w 9517857"/>
              <a:gd name="connsiteY83" fmla="*/ 143149 h 918356"/>
              <a:gd name="connsiteX84" fmla="*/ 9010380 w 9517857"/>
              <a:gd name="connsiteY84" fmla="*/ 91891 h 918356"/>
              <a:gd name="connsiteX85" fmla="*/ 9110856 w 9517857"/>
              <a:gd name="connsiteY85" fmla="*/ 70997 h 918356"/>
              <a:gd name="connsiteX86" fmla="*/ 9268817 w 9517857"/>
              <a:gd name="connsiteY86" fmla="*/ 53082 h 918356"/>
              <a:gd name="connsiteX87" fmla="*/ 9316667 w 9517857"/>
              <a:gd name="connsiteY87" fmla="*/ 45047 h 918356"/>
              <a:gd name="connsiteX88" fmla="*/ 9428209 w 9517857"/>
              <a:gd name="connsiteY88" fmla="*/ 29923 h 918356"/>
              <a:gd name="connsiteX89" fmla="*/ 9488916 w 9517857"/>
              <a:gd name="connsiteY8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48518 w 9517857"/>
              <a:gd name="connsiteY64" fmla="*/ 16437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4077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13415 w 9517857"/>
              <a:gd name="connsiteY60" fmla="*/ 13731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27826 w 9517857"/>
              <a:gd name="connsiteY49" fmla="*/ 246977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768713 w 9517857"/>
              <a:gd name="connsiteY32" fmla="*/ 521575 h 918356"/>
              <a:gd name="connsiteX33" fmla="*/ 2820868 w 9517857"/>
              <a:gd name="connsiteY33" fmla="*/ 514160 h 918356"/>
              <a:gd name="connsiteX34" fmla="*/ 3073635 w 9517857"/>
              <a:gd name="connsiteY34" fmla="*/ 491294 h 918356"/>
              <a:gd name="connsiteX35" fmla="*/ 3222071 w 9517857"/>
              <a:gd name="connsiteY35" fmla="*/ 470559 h 918356"/>
              <a:gd name="connsiteX36" fmla="*/ 3274069 w 9517857"/>
              <a:gd name="connsiteY36" fmla="*/ 451605 h 918356"/>
              <a:gd name="connsiteX37" fmla="*/ 3349632 w 9517857"/>
              <a:gd name="connsiteY37" fmla="*/ 432583 h 918356"/>
              <a:gd name="connsiteX38" fmla="*/ 3479593 w 9517857"/>
              <a:gd name="connsiteY38" fmla="*/ 390437 h 918356"/>
              <a:gd name="connsiteX39" fmla="*/ 3651428 w 9517857"/>
              <a:gd name="connsiteY39" fmla="*/ 361807 h 918356"/>
              <a:gd name="connsiteX40" fmla="*/ 3750023 w 9517857"/>
              <a:gd name="connsiteY40" fmla="*/ 370678 h 918356"/>
              <a:gd name="connsiteX41" fmla="*/ 3844133 w 9517857"/>
              <a:gd name="connsiteY41" fmla="*/ 360648 h 918356"/>
              <a:gd name="connsiteX42" fmla="*/ 3933803 w 9517857"/>
              <a:gd name="connsiteY42" fmla="*/ 357315 h 918356"/>
              <a:gd name="connsiteX43" fmla="*/ 4266740 w 9517857"/>
              <a:gd name="connsiteY43" fmla="*/ 361454 h 918356"/>
              <a:gd name="connsiteX44" fmla="*/ 4430770 w 9517857"/>
              <a:gd name="connsiteY44" fmla="*/ 342643 h 918356"/>
              <a:gd name="connsiteX45" fmla="*/ 4512664 w 9517857"/>
              <a:gd name="connsiteY45" fmla="*/ 319948 h 918356"/>
              <a:gd name="connsiteX46" fmla="*/ 4616423 w 9517857"/>
              <a:gd name="connsiteY46" fmla="*/ 290914 h 918356"/>
              <a:gd name="connsiteX47" fmla="*/ 4689163 w 9517857"/>
              <a:gd name="connsiteY47" fmla="*/ 272812 h 918356"/>
              <a:gd name="connsiteX48" fmla="*/ 4783273 w 9517857"/>
              <a:gd name="connsiteY48" fmla="*/ 248463 h 918356"/>
              <a:gd name="connsiteX49" fmla="*/ 4836507 w 9517857"/>
              <a:gd name="connsiteY49" fmla="*/ 256788 h 918356"/>
              <a:gd name="connsiteX50" fmla="*/ 4892569 w 9517857"/>
              <a:gd name="connsiteY50" fmla="*/ 249933 h 918356"/>
              <a:gd name="connsiteX51" fmla="*/ 4896611 w 9517857"/>
              <a:gd name="connsiteY51" fmla="*/ 240448 h 918356"/>
              <a:gd name="connsiteX52" fmla="*/ 4917286 w 9517857"/>
              <a:gd name="connsiteY52" fmla="*/ 243659 h 918356"/>
              <a:gd name="connsiteX53" fmla="*/ 4981173 w 9517857"/>
              <a:gd name="connsiteY53" fmla="*/ 247103 h 918356"/>
              <a:gd name="connsiteX54" fmla="*/ 5060397 w 9517857"/>
              <a:gd name="connsiteY54" fmla="*/ 263688 h 918356"/>
              <a:gd name="connsiteX55" fmla="*/ 5252996 w 9517857"/>
              <a:gd name="connsiteY55" fmla="*/ 270655 h 918356"/>
              <a:gd name="connsiteX56" fmla="*/ 5358056 w 9517857"/>
              <a:gd name="connsiteY56" fmla="*/ 247248 h 918356"/>
              <a:gd name="connsiteX57" fmla="*/ 5426496 w 9517857"/>
              <a:gd name="connsiteY57" fmla="*/ 235142 h 918356"/>
              <a:gd name="connsiteX58" fmla="*/ 5497161 w 9517857"/>
              <a:gd name="connsiteY58" fmla="*/ 228808 h 918356"/>
              <a:gd name="connsiteX59" fmla="*/ 5826043 w 9517857"/>
              <a:gd name="connsiteY59" fmla="*/ 148073 h 918356"/>
              <a:gd name="connsiteX60" fmla="*/ 6007627 w 9517857"/>
              <a:gd name="connsiteY60" fmla="*/ 147126 h 918356"/>
              <a:gd name="connsiteX61" fmla="*/ 6080994 w 9517857"/>
              <a:gd name="connsiteY61" fmla="*/ 142938 h 918356"/>
              <a:gd name="connsiteX62" fmla="*/ 6194152 w 9517857"/>
              <a:gd name="connsiteY62" fmla="*/ 151772 h 918356"/>
              <a:gd name="connsiteX63" fmla="*/ 6281379 w 9517857"/>
              <a:gd name="connsiteY63" fmla="*/ 181626 h 918356"/>
              <a:gd name="connsiteX64" fmla="*/ 6489033 w 9517857"/>
              <a:gd name="connsiteY64" fmla="*/ 167648 h 918356"/>
              <a:gd name="connsiteX65" fmla="*/ 6544700 w 9517857"/>
              <a:gd name="connsiteY65" fmla="*/ 167161 h 918356"/>
              <a:gd name="connsiteX66" fmla="*/ 6648353 w 9517857"/>
              <a:gd name="connsiteY66" fmla="*/ 172250 h 918356"/>
              <a:gd name="connsiteX67" fmla="*/ 6736227 w 9517857"/>
              <a:gd name="connsiteY67" fmla="*/ 173216 h 918356"/>
              <a:gd name="connsiteX68" fmla="*/ 6977218 w 9517857"/>
              <a:gd name="connsiteY68" fmla="*/ 184289 h 918356"/>
              <a:gd name="connsiteX69" fmla="*/ 7065221 w 9517857"/>
              <a:gd name="connsiteY69" fmla="*/ 227531 h 918356"/>
              <a:gd name="connsiteX70" fmla="*/ 7358195 w 9517857"/>
              <a:gd name="connsiteY70" fmla="*/ 251740 h 918356"/>
              <a:gd name="connsiteX71" fmla="*/ 7565449 w 9517857"/>
              <a:gd name="connsiteY71" fmla="*/ 258950 h 918356"/>
              <a:gd name="connsiteX72" fmla="*/ 7599285 w 9517857"/>
              <a:gd name="connsiteY72" fmla="*/ 266021 h 918356"/>
              <a:gd name="connsiteX73" fmla="*/ 7644411 w 9517857"/>
              <a:gd name="connsiteY73" fmla="*/ 258986 h 918356"/>
              <a:gd name="connsiteX74" fmla="*/ 7825110 w 9517857"/>
              <a:gd name="connsiteY74" fmla="*/ 229109 h 918356"/>
              <a:gd name="connsiteX75" fmla="*/ 7965805 w 9517857"/>
              <a:gd name="connsiteY75" fmla="*/ 200355 h 918356"/>
              <a:gd name="connsiteX76" fmla="*/ 8147401 w 9517857"/>
              <a:gd name="connsiteY76" fmla="*/ 205617 h 918356"/>
              <a:gd name="connsiteX77" fmla="*/ 8256033 w 9517857"/>
              <a:gd name="connsiteY77" fmla="*/ 193713 h 918356"/>
              <a:gd name="connsiteX78" fmla="*/ 8410677 w 9517857"/>
              <a:gd name="connsiteY78" fmla="*/ 172167 h 918356"/>
              <a:gd name="connsiteX79" fmla="*/ 8617841 w 9517857"/>
              <a:gd name="connsiteY79" fmla="*/ 155167 h 918356"/>
              <a:gd name="connsiteX80" fmla="*/ 8715976 w 9517857"/>
              <a:gd name="connsiteY80" fmla="*/ 178374 h 918356"/>
              <a:gd name="connsiteX81" fmla="*/ 8778827 w 9517857"/>
              <a:gd name="connsiteY81" fmla="*/ 172936 h 918356"/>
              <a:gd name="connsiteX82" fmla="*/ 8855248 w 9517857"/>
              <a:gd name="connsiteY82" fmla="*/ 143149 h 918356"/>
              <a:gd name="connsiteX83" fmla="*/ 9010380 w 9517857"/>
              <a:gd name="connsiteY83" fmla="*/ 91891 h 918356"/>
              <a:gd name="connsiteX84" fmla="*/ 9110856 w 9517857"/>
              <a:gd name="connsiteY84" fmla="*/ 70997 h 918356"/>
              <a:gd name="connsiteX85" fmla="*/ 9268817 w 9517857"/>
              <a:gd name="connsiteY85" fmla="*/ 53082 h 918356"/>
              <a:gd name="connsiteX86" fmla="*/ 9316667 w 9517857"/>
              <a:gd name="connsiteY86" fmla="*/ 45047 h 918356"/>
              <a:gd name="connsiteX87" fmla="*/ 9428209 w 9517857"/>
              <a:gd name="connsiteY87" fmla="*/ 29923 h 918356"/>
              <a:gd name="connsiteX88" fmla="*/ 9488916 w 9517857"/>
              <a:gd name="connsiteY8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750023 w 9517857"/>
              <a:gd name="connsiteY39" fmla="*/ 370678 h 918356"/>
              <a:gd name="connsiteX40" fmla="*/ 3844133 w 9517857"/>
              <a:gd name="connsiteY40" fmla="*/ 360648 h 918356"/>
              <a:gd name="connsiteX41" fmla="*/ 3933803 w 9517857"/>
              <a:gd name="connsiteY41" fmla="*/ 357315 h 918356"/>
              <a:gd name="connsiteX42" fmla="*/ 4266740 w 9517857"/>
              <a:gd name="connsiteY42" fmla="*/ 361454 h 918356"/>
              <a:gd name="connsiteX43" fmla="*/ 4430770 w 9517857"/>
              <a:gd name="connsiteY43" fmla="*/ 342643 h 918356"/>
              <a:gd name="connsiteX44" fmla="*/ 4512664 w 9517857"/>
              <a:gd name="connsiteY44" fmla="*/ 319948 h 918356"/>
              <a:gd name="connsiteX45" fmla="*/ 4616423 w 9517857"/>
              <a:gd name="connsiteY45" fmla="*/ 290914 h 918356"/>
              <a:gd name="connsiteX46" fmla="*/ 4689163 w 9517857"/>
              <a:gd name="connsiteY46" fmla="*/ 272812 h 918356"/>
              <a:gd name="connsiteX47" fmla="*/ 4783273 w 9517857"/>
              <a:gd name="connsiteY47" fmla="*/ 248463 h 918356"/>
              <a:gd name="connsiteX48" fmla="*/ 4836507 w 9517857"/>
              <a:gd name="connsiteY48" fmla="*/ 256788 h 918356"/>
              <a:gd name="connsiteX49" fmla="*/ 4892569 w 9517857"/>
              <a:gd name="connsiteY49" fmla="*/ 249933 h 918356"/>
              <a:gd name="connsiteX50" fmla="*/ 4896611 w 9517857"/>
              <a:gd name="connsiteY50" fmla="*/ 240448 h 918356"/>
              <a:gd name="connsiteX51" fmla="*/ 4917286 w 9517857"/>
              <a:gd name="connsiteY51" fmla="*/ 243659 h 918356"/>
              <a:gd name="connsiteX52" fmla="*/ 4981173 w 9517857"/>
              <a:gd name="connsiteY52" fmla="*/ 247103 h 918356"/>
              <a:gd name="connsiteX53" fmla="*/ 5060397 w 9517857"/>
              <a:gd name="connsiteY53" fmla="*/ 263688 h 918356"/>
              <a:gd name="connsiteX54" fmla="*/ 5252996 w 9517857"/>
              <a:gd name="connsiteY54" fmla="*/ 270655 h 918356"/>
              <a:gd name="connsiteX55" fmla="*/ 5358056 w 9517857"/>
              <a:gd name="connsiteY55" fmla="*/ 247248 h 918356"/>
              <a:gd name="connsiteX56" fmla="*/ 5426496 w 9517857"/>
              <a:gd name="connsiteY56" fmla="*/ 235142 h 918356"/>
              <a:gd name="connsiteX57" fmla="*/ 5497161 w 9517857"/>
              <a:gd name="connsiteY57" fmla="*/ 228808 h 918356"/>
              <a:gd name="connsiteX58" fmla="*/ 5826043 w 9517857"/>
              <a:gd name="connsiteY58" fmla="*/ 148073 h 918356"/>
              <a:gd name="connsiteX59" fmla="*/ 6007627 w 9517857"/>
              <a:gd name="connsiteY59" fmla="*/ 147126 h 918356"/>
              <a:gd name="connsiteX60" fmla="*/ 6080994 w 9517857"/>
              <a:gd name="connsiteY60" fmla="*/ 142938 h 918356"/>
              <a:gd name="connsiteX61" fmla="*/ 6194152 w 9517857"/>
              <a:gd name="connsiteY61" fmla="*/ 151772 h 918356"/>
              <a:gd name="connsiteX62" fmla="*/ 6281379 w 9517857"/>
              <a:gd name="connsiteY62" fmla="*/ 181626 h 918356"/>
              <a:gd name="connsiteX63" fmla="*/ 6489033 w 9517857"/>
              <a:gd name="connsiteY63" fmla="*/ 167648 h 918356"/>
              <a:gd name="connsiteX64" fmla="*/ 6544700 w 9517857"/>
              <a:gd name="connsiteY64" fmla="*/ 167161 h 918356"/>
              <a:gd name="connsiteX65" fmla="*/ 6648353 w 9517857"/>
              <a:gd name="connsiteY65" fmla="*/ 172250 h 918356"/>
              <a:gd name="connsiteX66" fmla="*/ 6736227 w 9517857"/>
              <a:gd name="connsiteY66" fmla="*/ 173216 h 918356"/>
              <a:gd name="connsiteX67" fmla="*/ 6977218 w 9517857"/>
              <a:gd name="connsiteY67" fmla="*/ 184289 h 918356"/>
              <a:gd name="connsiteX68" fmla="*/ 7065221 w 9517857"/>
              <a:gd name="connsiteY68" fmla="*/ 227531 h 918356"/>
              <a:gd name="connsiteX69" fmla="*/ 7358195 w 9517857"/>
              <a:gd name="connsiteY69" fmla="*/ 251740 h 918356"/>
              <a:gd name="connsiteX70" fmla="*/ 7565449 w 9517857"/>
              <a:gd name="connsiteY70" fmla="*/ 258950 h 918356"/>
              <a:gd name="connsiteX71" fmla="*/ 7599285 w 9517857"/>
              <a:gd name="connsiteY71" fmla="*/ 266021 h 918356"/>
              <a:gd name="connsiteX72" fmla="*/ 7644411 w 9517857"/>
              <a:gd name="connsiteY72" fmla="*/ 258986 h 918356"/>
              <a:gd name="connsiteX73" fmla="*/ 7825110 w 9517857"/>
              <a:gd name="connsiteY73" fmla="*/ 229109 h 918356"/>
              <a:gd name="connsiteX74" fmla="*/ 7965805 w 9517857"/>
              <a:gd name="connsiteY74" fmla="*/ 200355 h 918356"/>
              <a:gd name="connsiteX75" fmla="*/ 8147401 w 9517857"/>
              <a:gd name="connsiteY75" fmla="*/ 205617 h 918356"/>
              <a:gd name="connsiteX76" fmla="*/ 8256033 w 9517857"/>
              <a:gd name="connsiteY76" fmla="*/ 193713 h 918356"/>
              <a:gd name="connsiteX77" fmla="*/ 8410677 w 9517857"/>
              <a:gd name="connsiteY77" fmla="*/ 172167 h 918356"/>
              <a:gd name="connsiteX78" fmla="*/ 8617841 w 9517857"/>
              <a:gd name="connsiteY78" fmla="*/ 155167 h 918356"/>
              <a:gd name="connsiteX79" fmla="*/ 8715976 w 9517857"/>
              <a:gd name="connsiteY79" fmla="*/ 178374 h 918356"/>
              <a:gd name="connsiteX80" fmla="*/ 8778827 w 9517857"/>
              <a:gd name="connsiteY80" fmla="*/ 172936 h 918356"/>
              <a:gd name="connsiteX81" fmla="*/ 8855248 w 9517857"/>
              <a:gd name="connsiteY81" fmla="*/ 143149 h 918356"/>
              <a:gd name="connsiteX82" fmla="*/ 9010380 w 9517857"/>
              <a:gd name="connsiteY82" fmla="*/ 91891 h 918356"/>
              <a:gd name="connsiteX83" fmla="*/ 9110856 w 9517857"/>
              <a:gd name="connsiteY83" fmla="*/ 70997 h 918356"/>
              <a:gd name="connsiteX84" fmla="*/ 9268817 w 9517857"/>
              <a:gd name="connsiteY84" fmla="*/ 53082 h 918356"/>
              <a:gd name="connsiteX85" fmla="*/ 9316667 w 9517857"/>
              <a:gd name="connsiteY85" fmla="*/ 45047 h 918356"/>
              <a:gd name="connsiteX86" fmla="*/ 9428209 w 9517857"/>
              <a:gd name="connsiteY86" fmla="*/ 29923 h 918356"/>
              <a:gd name="connsiteX87" fmla="*/ 9488916 w 9517857"/>
              <a:gd name="connsiteY8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27985 w 9517857"/>
              <a:gd name="connsiteY9" fmla="*/ 719826 h 918356"/>
              <a:gd name="connsiteX10" fmla="*/ 778982 w 9517857"/>
              <a:gd name="connsiteY10" fmla="*/ 710142 h 918356"/>
              <a:gd name="connsiteX11" fmla="*/ 849944 w 9517857"/>
              <a:gd name="connsiteY11" fmla="*/ 717987 h 918356"/>
              <a:gd name="connsiteX12" fmla="*/ 901402 w 9517857"/>
              <a:gd name="connsiteY12" fmla="*/ 729045 h 918356"/>
              <a:gd name="connsiteX13" fmla="*/ 930946 w 9517857"/>
              <a:gd name="connsiteY13" fmla="*/ 734046 h 918356"/>
              <a:gd name="connsiteX14" fmla="*/ 986250 w 9517857"/>
              <a:gd name="connsiteY14" fmla="*/ 713530 h 918356"/>
              <a:gd name="connsiteX15" fmla="*/ 1013752 w 9517857"/>
              <a:gd name="connsiteY15" fmla="*/ 713361 h 918356"/>
              <a:gd name="connsiteX16" fmla="*/ 1023734 w 9517857"/>
              <a:gd name="connsiteY16" fmla="*/ 718571 h 918356"/>
              <a:gd name="connsiteX17" fmla="*/ 1063207 w 9517857"/>
              <a:gd name="connsiteY17" fmla="*/ 715651 h 918356"/>
              <a:gd name="connsiteX18" fmla="*/ 1081980 w 9517857"/>
              <a:gd name="connsiteY18" fmla="*/ 738455 h 918356"/>
              <a:gd name="connsiteX19" fmla="*/ 1218120 w 9517857"/>
              <a:gd name="connsiteY19" fmla="*/ 713280 h 918356"/>
              <a:gd name="connsiteX20" fmla="*/ 1397459 w 9517857"/>
              <a:gd name="connsiteY20" fmla="*/ 691190 h 918356"/>
              <a:gd name="connsiteX21" fmla="*/ 1580688 w 9517857"/>
              <a:gd name="connsiteY21" fmla="*/ 693697 h 918356"/>
              <a:gd name="connsiteX22" fmla="*/ 1772334 w 9517857"/>
              <a:gd name="connsiteY22" fmla="*/ 710640 h 918356"/>
              <a:gd name="connsiteX23" fmla="*/ 2002561 w 9517857"/>
              <a:gd name="connsiteY23" fmla="*/ 659917 h 918356"/>
              <a:gd name="connsiteX24" fmla="*/ 2135144 w 9517857"/>
              <a:gd name="connsiteY24" fmla="*/ 636501 h 918356"/>
              <a:gd name="connsiteX25" fmla="*/ 2440292 w 9517857"/>
              <a:gd name="connsiteY25" fmla="*/ 593862 h 918356"/>
              <a:gd name="connsiteX26" fmla="*/ 2547829 w 9517857"/>
              <a:gd name="connsiteY26" fmla="*/ 566150 h 918356"/>
              <a:gd name="connsiteX27" fmla="*/ 2658055 w 9517857"/>
              <a:gd name="connsiteY27" fmla="*/ 578727 h 918356"/>
              <a:gd name="connsiteX28" fmla="*/ 2693698 w 9517857"/>
              <a:gd name="connsiteY28" fmla="*/ 560029 h 918356"/>
              <a:gd name="connsiteX29" fmla="*/ 2699673 w 9517857"/>
              <a:gd name="connsiteY29" fmla="*/ 556400 h 918356"/>
              <a:gd name="connsiteX30" fmla="*/ 2727306 w 9517857"/>
              <a:gd name="connsiteY30" fmla="*/ 550698 h 918356"/>
              <a:gd name="connsiteX31" fmla="*/ 2730451 w 9517857"/>
              <a:gd name="connsiteY31" fmla="*/ 538058 h 918356"/>
              <a:gd name="connsiteX32" fmla="*/ 2820868 w 9517857"/>
              <a:gd name="connsiteY32" fmla="*/ 514160 h 918356"/>
              <a:gd name="connsiteX33" fmla="*/ 3073635 w 9517857"/>
              <a:gd name="connsiteY33" fmla="*/ 491294 h 918356"/>
              <a:gd name="connsiteX34" fmla="*/ 3222071 w 9517857"/>
              <a:gd name="connsiteY34" fmla="*/ 470559 h 918356"/>
              <a:gd name="connsiteX35" fmla="*/ 3274069 w 9517857"/>
              <a:gd name="connsiteY35" fmla="*/ 451605 h 918356"/>
              <a:gd name="connsiteX36" fmla="*/ 3349632 w 9517857"/>
              <a:gd name="connsiteY36" fmla="*/ 432583 h 918356"/>
              <a:gd name="connsiteX37" fmla="*/ 3479593 w 9517857"/>
              <a:gd name="connsiteY37" fmla="*/ 390437 h 918356"/>
              <a:gd name="connsiteX38" fmla="*/ 3651428 w 9517857"/>
              <a:gd name="connsiteY38" fmla="*/ 361807 h 918356"/>
              <a:gd name="connsiteX39" fmla="*/ 3844133 w 9517857"/>
              <a:gd name="connsiteY39" fmla="*/ 360648 h 918356"/>
              <a:gd name="connsiteX40" fmla="*/ 3933803 w 9517857"/>
              <a:gd name="connsiteY40" fmla="*/ 357315 h 918356"/>
              <a:gd name="connsiteX41" fmla="*/ 4266740 w 9517857"/>
              <a:gd name="connsiteY41" fmla="*/ 361454 h 918356"/>
              <a:gd name="connsiteX42" fmla="*/ 4430770 w 9517857"/>
              <a:gd name="connsiteY42" fmla="*/ 342643 h 918356"/>
              <a:gd name="connsiteX43" fmla="*/ 4512664 w 9517857"/>
              <a:gd name="connsiteY43" fmla="*/ 319948 h 918356"/>
              <a:gd name="connsiteX44" fmla="*/ 4616423 w 9517857"/>
              <a:gd name="connsiteY44" fmla="*/ 290914 h 918356"/>
              <a:gd name="connsiteX45" fmla="*/ 4689163 w 9517857"/>
              <a:gd name="connsiteY45" fmla="*/ 272812 h 918356"/>
              <a:gd name="connsiteX46" fmla="*/ 4783273 w 9517857"/>
              <a:gd name="connsiteY46" fmla="*/ 248463 h 918356"/>
              <a:gd name="connsiteX47" fmla="*/ 4836507 w 9517857"/>
              <a:gd name="connsiteY47" fmla="*/ 256788 h 918356"/>
              <a:gd name="connsiteX48" fmla="*/ 4892569 w 9517857"/>
              <a:gd name="connsiteY48" fmla="*/ 249933 h 918356"/>
              <a:gd name="connsiteX49" fmla="*/ 4896611 w 9517857"/>
              <a:gd name="connsiteY49" fmla="*/ 240448 h 918356"/>
              <a:gd name="connsiteX50" fmla="*/ 4917286 w 9517857"/>
              <a:gd name="connsiteY50" fmla="*/ 243659 h 918356"/>
              <a:gd name="connsiteX51" fmla="*/ 4981173 w 9517857"/>
              <a:gd name="connsiteY51" fmla="*/ 247103 h 918356"/>
              <a:gd name="connsiteX52" fmla="*/ 5060397 w 9517857"/>
              <a:gd name="connsiteY52" fmla="*/ 263688 h 918356"/>
              <a:gd name="connsiteX53" fmla="*/ 5252996 w 9517857"/>
              <a:gd name="connsiteY53" fmla="*/ 270655 h 918356"/>
              <a:gd name="connsiteX54" fmla="*/ 5358056 w 9517857"/>
              <a:gd name="connsiteY54" fmla="*/ 247248 h 918356"/>
              <a:gd name="connsiteX55" fmla="*/ 5426496 w 9517857"/>
              <a:gd name="connsiteY55" fmla="*/ 235142 h 918356"/>
              <a:gd name="connsiteX56" fmla="*/ 5497161 w 9517857"/>
              <a:gd name="connsiteY56" fmla="*/ 228808 h 918356"/>
              <a:gd name="connsiteX57" fmla="*/ 5826043 w 9517857"/>
              <a:gd name="connsiteY57" fmla="*/ 148073 h 918356"/>
              <a:gd name="connsiteX58" fmla="*/ 6007627 w 9517857"/>
              <a:gd name="connsiteY58" fmla="*/ 147126 h 918356"/>
              <a:gd name="connsiteX59" fmla="*/ 6080994 w 9517857"/>
              <a:gd name="connsiteY59" fmla="*/ 142938 h 918356"/>
              <a:gd name="connsiteX60" fmla="*/ 6194152 w 9517857"/>
              <a:gd name="connsiteY60" fmla="*/ 151772 h 918356"/>
              <a:gd name="connsiteX61" fmla="*/ 6281379 w 9517857"/>
              <a:gd name="connsiteY61" fmla="*/ 181626 h 918356"/>
              <a:gd name="connsiteX62" fmla="*/ 6489033 w 9517857"/>
              <a:gd name="connsiteY62" fmla="*/ 167648 h 918356"/>
              <a:gd name="connsiteX63" fmla="*/ 6544700 w 9517857"/>
              <a:gd name="connsiteY63" fmla="*/ 167161 h 918356"/>
              <a:gd name="connsiteX64" fmla="*/ 6648353 w 9517857"/>
              <a:gd name="connsiteY64" fmla="*/ 172250 h 918356"/>
              <a:gd name="connsiteX65" fmla="*/ 6736227 w 9517857"/>
              <a:gd name="connsiteY65" fmla="*/ 173216 h 918356"/>
              <a:gd name="connsiteX66" fmla="*/ 6977218 w 9517857"/>
              <a:gd name="connsiteY66" fmla="*/ 184289 h 918356"/>
              <a:gd name="connsiteX67" fmla="*/ 7065221 w 9517857"/>
              <a:gd name="connsiteY67" fmla="*/ 227531 h 918356"/>
              <a:gd name="connsiteX68" fmla="*/ 7358195 w 9517857"/>
              <a:gd name="connsiteY68" fmla="*/ 251740 h 918356"/>
              <a:gd name="connsiteX69" fmla="*/ 7565449 w 9517857"/>
              <a:gd name="connsiteY69" fmla="*/ 258950 h 918356"/>
              <a:gd name="connsiteX70" fmla="*/ 7599285 w 9517857"/>
              <a:gd name="connsiteY70" fmla="*/ 266021 h 918356"/>
              <a:gd name="connsiteX71" fmla="*/ 7644411 w 9517857"/>
              <a:gd name="connsiteY71" fmla="*/ 258986 h 918356"/>
              <a:gd name="connsiteX72" fmla="*/ 7825110 w 9517857"/>
              <a:gd name="connsiteY72" fmla="*/ 229109 h 918356"/>
              <a:gd name="connsiteX73" fmla="*/ 7965805 w 9517857"/>
              <a:gd name="connsiteY73" fmla="*/ 200355 h 918356"/>
              <a:gd name="connsiteX74" fmla="*/ 8147401 w 9517857"/>
              <a:gd name="connsiteY74" fmla="*/ 205617 h 918356"/>
              <a:gd name="connsiteX75" fmla="*/ 8256033 w 9517857"/>
              <a:gd name="connsiteY75" fmla="*/ 193713 h 918356"/>
              <a:gd name="connsiteX76" fmla="*/ 8410677 w 9517857"/>
              <a:gd name="connsiteY76" fmla="*/ 172167 h 918356"/>
              <a:gd name="connsiteX77" fmla="*/ 8617841 w 9517857"/>
              <a:gd name="connsiteY77" fmla="*/ 155167 h 918356"/>
              <a:gd name="connsiteX78" fmla="*/ 8715976 w 9517857"/>
              <a:gd name="connsiteY78" fmla="*/ 178374 h 918356"/>
              <a:gd name="connsiteX79" fmla="*/ 8778827 w 9517857"/>
              <a:gd name="connsiteY79" fmla="*/ 172936 h 918356"/>
              <a:gd name="connsiteX80" fmla="*/ 8855248 w 9517857"/>
              <a:gd name="connsiteY80" fmla="*/ 143149 h 918356"/>
              <a:gd name="connsiteX81" fmla="*/ 9010380 w 9517857"/>
              <a:gd name="connsiteY81" fmla="*/ 91891 h 918356"/>
              <a:gd name="connsiteX82" fmla="*/ 9110856 w 9517857"/>
              <a:gd name="connsiteY82" fmla="*/ 70997 h 918356"/>
              <a:gd name="connsiteX83" fmla="*/ 9268817 w 9517857"/>
              <a:gd name="connsiteY83" fmla="*/ 53082 h 918356"/>
              <a:gd name="connsiteX84" fmla="*/ 9316667 w 9517857"/>
              <a:gd name="connsiteY84" fmla="*/ 45047 h 918356"/>
              <a:gd name="connsiteX85" fmla="*/ 9428209 w 9517857"/>
              <a:gd name="connsiteY85" fmla="*/ 29923 h 918356"/>
              <a:gd name="connsiteX86" fmla="*/ 9488916 w 9517857"/>
              <a:gd name="connsiteY8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78982 w 9517857"/>
              <a:gd name="connsiteY9" fmla="*/ 710142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081980 w 9517857"/>
              <a:gd name="connsiteY17" fmla="*/ 738455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063207 w 9517857"/>
              <a:gd name="connsiteY16" fmla="*/ 715651 h 918356"/>
              <a:gd name="connsiteX17" fmla="*/ 1142754 w 9517857"/>
              <a:gd name="connsiteY17" fmla="*/ 725374 h 918356"/>
              <a:gd name="connsiteX18" fmla="*/ 1218120 w 9517857"/>
              <a:gd name="connsiteY18" fmla="*/ 713280 h 918356"/>
              <a:gd name="connsiteX19" fmla="*/ 1397459 w 9517857"/>
              <a:gd name="connsiteY19" fmla="*/ 691190 h 918356"/>
              <a:gd name="connsiteX20" fmla="*/ 1580688 w 9517857"/>
              <a:gd name="connsiteY20" fmla="*/ 693697 h 918356"/>
              <a:gd name="connsiteX21" fmla="*/ 1772334 w 9517857"/>
              <a:gd name="connsiteY21" fmla="*/ 710640 h 918356"/>
              <a:gd name="connsiteX22" fmla="*/ 2002561 w 9517857"/>
              <a:gd name="connsiteY22" fmla="*/ 659917 h 918356"/>
              <a:gd name="connsiteX23" fmla="*/ 2135144 w 9517857"/>
              <a:gd name="connsiteY23" fmla="*/ 636501 h 918356"/>
              <a:gd name="connsiteX24" fmla="*/ 2440292 w 9517857"/>
              <a:gd name="connsiteY24" fmla="*/ 593862 h 918356"/>
              <a:gd name="connsiteX25" fmla="*/ 2547829 w 9517857"/>
              <a:gd name="connsiteY25" fmla="*/ 566150 h 918356"/>
              <a:gd name="connsiteX26" fmla="*/ 2658055 w 9517857"/>
              <a:gd name="connsiteY26" fmla="*/ 578727 h 918356"/>
              <a:gd name="connsiteX27" fmla="*/ 2693698 w 9517857"/>
              <a:gd name="connsiteY27" fmla="*/ 560029 h 918356"/>
              <a:gd name="connsiteX28" fmla="*/ 2699673 w 9517857"/>
              <a:gd name="connsiteY28" fmla="*/ 556400 h 918356"/>
              <a:gd name="connsiteX29" fmla="*/ 2727306 w 9517857"/>
              <a:gd name="connsiteY29" fmla="*/ 550698 h 918356"/>
              <a:gd name="connsiteX30" fmla="*/ 2730451 w 9517857"/>
              <a:gd name="connsiteY30" fmla="*/ 538058 h 918356"/>
              <a:gd name="connsiteX31" fmla="*/ 2820868 w 9517857"/>
              <a:gd name="connsiteY31" fmla="*/ 514160 h 918356"/>
              <a:gd name="connsiteX32" fmla="*/ 3073635 w 9517857"/>
              <a:gd name="connsiteY32" fmla="*/ 491294 h 918356"/>
              <a:gd name="connsiteX33" fmla="*/ 3222071 w 9517857"/>
              <a:gd name="connsiteY33" fmla="*/ 470559 h 918356"/>
              <a:gd name="connsiteX34" fmla="*/ 3274069 w 9517857"/>
              <a:gd name="connsiteY34" fmla="*/ 451605 h 918356"/>
              <a:gd name="connsiteX35" fmla="*/ 3349632 w 9517857"/>
              <a:gd name="connsiteY35" fmla="*/ 432583 h 918356"/>
              <a:gd name="connsiteX36" fmla="*/ 3479593 w 9517857"/>
              <a:gd name="connsiteY36" fmla="*/ 390437 h 918356"/>
              <a:gd name="connsiteX37" fmla="*/ 3651428 w 9517857"/>
              <a:gd name="connsiteY37" fmla="*/ 361807 h 918356"/>
              <a:gd name="connsiteX38" fmla="*/ 3844133 w 9517857"/>
              <a:gd name="connsiteY38" fmla="*/ 360648 h 918356"/>
              <a:gd name="connsiteX39" fmla="*/ 3933803 w 9517857"/>
              <a:gd name="connsiteY39" fmla="*/ 357315 h 918356"/>
              <a:gd name="connsiteX40" fmla="*/ 4266740 w 9517857"/>
              <a:gd name="connsiteY40" fmla="*/ 361454 h 918356"/>
              <a:gd name="connsiteX41" fmla="*/ 4430770 w 9517857"/>
              <a:gd name="connsiteY41" fmla="*/ 342643 h 918356"/>
              <a:gd name="connsiteX42" fmla="*/ 4512664 w 9517857"/>
              <a:gd name="connsiteY42" fmla="*/ 319948 h 918356"/>
              <a:gd name="connsiteX43" fmla="*/ 4616423 w 9517857"/>
              <a:gd name="connsiteY43" fmla="*/ 290914 h 918356"/>
              <a:gd name="connsiteX44" fmla="*/ 4689163 w 9517857"/>
              <a:gd name="connsiteY44" fmla="*/ 272812 h 918356"/>
              <a:gd name="connsiteX45" fmla="*/ 4783273 w 9517857"/>
              <a:gd name="connsiteY45" fmla="*/ 248463 h 918356"/>
              <a:gd name="connsiteX46" fmla="*/ 4836507 w 9517857"/>
              <a:gd name="connsiteY46" fmla="*/ 256788 h 918356"/>
              <a:gd name="connsiteX47" fmla="*/ 4892569 w 9517857"/>
              <a:gd name="connsiteY47" fmla="*/ 249933 h 918356"/>
              <a:gd name="connsiteX48" fmla="*/ 4896611 w 9517857"/>
              <a:gd name="connsiteY48" fmla="*/ 240448 h 918356"/>
              <a:gd name="connsiteX49" fmla="*/ 4917286 w 9517857"/>
              <a:gd name="connsiteY49" fmla="*/ 243659 h 918356"/>
              <a:gd name="connsiteX50" fmla="*/ 4981173 w 9517857"/>
              <a:gd name="connsiteY50" fmla="*/ 247103 h 918356"/>
              <a:gd name="connsiteX51" fmla="*/ 5060397 w 9517857"/>
              <a:gd name="connsiteY51" fmla="*/ 263688 h 918356"/>
              <a:gd name="connsiteX52" fmla="*/ 5252996 w 9517857"/>
              <a:gd name="connsiteY52" fmla="*/ 270655 h 918356"/>
              <a:gd name="connsiteX53" fmla="*/ 5358056 w 9517857"/>
              <a:gd name="connsiteY53" fmla="*/ 247248 h 918356"/>
              <a:gd name="connsiteX54" fmla="*/ 5426496 w 9517857"/>
              <a:gd name="connsiteY54" fmla="*/ 235142 h 918356"/>
              <a:gd name="connsiteX55" fmla="*/ 5497161 w 9517857"/>
              <a:gd name="connsiteY55" fmla="*/ 228808 h 918356"/>
              <a:gd name="connsiteX56" fmla="*/ 5826043 w 9517857"/>
              <a:gd name="connsiteY56" fmla="*/ 148073 h 918356"/>
              <a:gd name="connsiteX57" fmla="*/ 6007627 w 9517857"/>
              <a:gd name="connsiteY57" fmla="*/ 147126 h 918356"/>
              <a:gd name="connsiteX58" fmla="*/ 6080994 w 9517857"/>
              <a:gd name="connsiteY58" fmla="*/ 142938 h 918356"/>
              <a:gd name="connsiteX59" fmla="*/ 6194152 w 9517857"/>
              <a:gd name="connsiteY59" fmla="*/ 151772 h 918356"/>
              <a:gd name="connsiteX60" fmla="*/ 6281379 w 9517857"/>
              <a:gd name="connsiteY60" fmla="*/ 181626 h 918356"/>
              <a:gd name="connsiteX61" fmla="*/ 6489033 w 9517857"/>
              <a:gd name="connsiteY61" fmla="*/ 167648 h 918356"/>
              <a:gd name="connsiteX62" fmla="*/ 6544700 w 9517857"/>
              <a:gd name="connsiteY62" fmla="*/ 167161 h 918356"/>
              <a:gd name="connsiteX63" fmla="*/ 6648353 w 9517857"/>
              <a:gd name="connsiteY63" fmla="*/ 172250 h 918356"/>
              <a:gd name="connsiteX64" fmla="*/ 6736227 w 9517857"/>
              <a:gd name="connsiteY64" fmla="*/ 173216 h 918356"/>
              <a:gd name="connsiteX65" fmla="*/ 6977218 w 9517857"/>
              <a:gd name="connsiteY65" fmla="*/ 184289 h 918356"/>
              <a:gd name="connsiteX66" fmla="*/ 7065221 w 9517857"/>
              <a:gd name="connsiteY66" fmla="*/ 227531 h 918356"/>
              <a:gd name="connsiteX67" fmla="*/ 7358195 w 9517857"/>
              <a:gd name="connsiteY67" fmla="*/ 251740 h 918356"/>
              <a:gd name="connsiteX68" fmla="*/ 7565449 w 9517857"/>
              <a:gd name="connsiteY68" fmla="*/ 258950 h 918356"/>
              <a:gd name="connsiteX69" fmla="*/ 7599285 w 9517857"/>
              <a:gd name="connsiteY69" fmla="*/ 266021 h 918356"/>
              <a:gd name="connsiteX70" fmla="*/ 7644411 w 9517857"/>
              <a:gd name="connsiteY70" fmla="*/ 258986 h 918356"/>
              <a:gd name="connsiteX71" fmla="*/ 7825110 w 9517857"/>
              <a:gd name="connsiteY71" fmla="*/ 229109 h 918356"/>
              <a:gd name="connsiteX72" fmla="*/ 7965805 w 9517857"/>
              <a:gd name="connsiteY72" fmla="*/ 200355 h 918356"/>
              <a:gd name="connsiteX73" fmla="*/ 8147401 w 9517857"/>
              <a:gd name="connsiteY73" fmla="*/ 205617 h 918356"/>
              <a:gd name="connsiteX74" fmla="*/ 8256033 w 9517857"/>
              <a:gd name="connsiteY74" fmla="*/ 193713 h 918356"/>
              <a:gd name="connsiteX75" fmla="*/ 8410677 w 9517857"/>
              <a:gd name="connsiteY75" fmla="*/ 172167 h 918356"/>
              <a:gd name="connsiteX76" fmla="*/ 8617841 w 9517857"/>
              <a:gd name="connsiteY76" fmla="*/ 155167 h 918356"/>
              <a:gd name="connsiteX77" fmla="*/ 8715976 w 9517857"/>
              <a:gd name="connsiteY77" fmla="*/ 178374 h 918356"/>
              <a:gd name="connsiteX78" fmla="*/ 8778827 w 9517857"/>
              <a:gd name="connsiteY78" fmla="*/ 172936 h 918356"/>
              <a:gd name="connsiteX79" fmla="*/ 8855248 w 9517857"/>
              <a:gd name="connsiteY79" fmla="*/ 143149 h 918356"/>
              <a:gd name="connsiteX80" fmla="*/ 9010380 w 9517857"/>
              <a:gd name="connsiteY80" fmla="*/ 91891 h 918356"/>
              <a:gd name="connsiteX81" fmla="*/ 9110856 w 9517857"/>
              <a:gd name="connsiteY81" fmla="*/ 70997 h 918356"/>
              <a:gd name="connsiteX82" fmla="*/ 9268817 w 9517857"/>
              <a:gd name="connsiteY82" fmla="*/ 53082 h 918356"/>
              <a:gd name="connsiteX83" fmla="*/ 9316667 w 9517857"/>
              <a:gd name="connsiteY83" fmla="*/ 45047 h 918356"/>
              <a:gd name="connsiteX84" fmla="*/ 9428209 w 9517857"/>
              <a:gd name="connsiteY84" fmla="*/ 29923 h 918356"/>
              <a:gd name="connsiteX85" fmla="*/ 9488916 w 9517857"/>
              <a:gd name="connsiteY8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02561 w 9517857"/>
              <a:gd name="connsiteY21" fmla="*/ 659917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78727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730451 w 9517857"/>
              <a:gd name="connsiteY29" fmla="*/ 538058 h 918356"/>
              <a:gd name="connsiteX30" fmla="*/ 2820868 w 9517857"/>
              <a:gd name="connsiteY30" fmla="*/ 514160 h 918356"/>
              <a:gd name="connsiteX31" fmla="*/ 3073635 w 9517857"/>
              <a:gd name="connsiteY31" fmla="*/ 491294 h 918356"/>
              <a:gd name="connsiteX32" fmla="*/ 3222071 w 9517857"/>
              <a:gd name="connsiteY32" fmla="*/ 470559 h 918356"/>
              <a:gd name="connsiteX33" fmla="*/ 3274069 w 9517857"/>
              <a:gd name="connsiteY33" fmla="*/ 451605 h 918356"/>
              <a:gd name="connsiteX34" fmla="*/ 3349632 w 9517857"/>
              <a:gd name="connsiteY34" fmla="*/ 432583 h 918356"/>
              <a:gd name="connsiteX35" fmla="*/ 3479593 w 9517857"/>
              <a:gd name="connsiteY35" fmla="*/ 390437 h 918356"/>
              <a:gd name="connsiteX36" fmla="*/ 3651428 w 9517857"/>
              <a:gd name="connsiteY36" fmla="*/ 361807 h 918356"/>
              <a:gd name="connsiteX37" fmla="*/ 3844133 w 9517857"/>
              <a:gd name="connsiteY37" fmla="*/ 360648 h 918356"/>
              <a:gd name="connsiteX38" fmla="*/ 3933803 w 9517857"/>
              <a:gd name="connsiteY38" fmla="*/ 357315 h 918356"/>
              <a:gd name="connsiteX39" fmla="*/ 4266740 w 9517857"/>
              <a:gd name="connsiteY39" fmla="*/ 361454 h 918356"/>
              <a:gd name="connsiteX40" fmla="*/ 4430770 w 9517857"/>
              <a:gd name="connsiteY40" fmla="*/ 342643 h 918356"/>
              <a:gd name="connsiteX41" fmla="*/ 4512664 w 9517857"/>
              <a:gd name="connsiteY41" fmla="*/ 319948 h 918356"/>
              <a:gd name="connsiteX42" fmla="*/ 4616423 w 9517857"/>
              <a:gd name="connsiteY42" fmla="*/ 290914 h 918356"/>
              <a:gd name="connsiteX43" fmla="*/ 4689163 w 9517857"/>
              <a:gd name="connsiteY43" fmla="*/ 272812 h 918356"/>
              <a:gd name="connsiteX44" fmla="*/ 4783273 w 9517857"/>
              <a:gd name="connsiteY44" fmla="*/ 248463 h 918356"/>
              <a:gd name="connsiteX45" fmla="*/ 4836507 w 9517857"/>
              <a:gd name="connsiteY45" fmla="*/ 256788 h 918356"/>
              <a:gd name="connsiteX46" fmla="*/ 4892569 w 9517857"/>
              <a:gd name="connsiteY46" fmla="*/ 249933 h 918356"/>
              <a:gd name="connsiteX47" fmla="*/ 4896611 w 9517857"/>
              <a:gd name="connsiteY47" fmla="*/ 240448 h 918356"/>
              <a:gd name="connsiteX48" fmla="*/ 4917286 w 9517857"/>
              <a:gd name="connsiteY48" fmla="*/ 243659 h 918356"/>
              <a:gd name="connsiteX49" fmla="*/ 4981173 w 9517857"/>
              <a:gd name="connsiteY49" fmla="*/ 247103 h 918356"/>
              <a:gd name="connsiteX50" fmla="*/ 5060397 w 9517857"/>
              <a:gd name="connsiteY50" fmla="*/ 263688 h 918356"/>
              <a:gd name="connsiteX51" fmla="*/ 5252996 w 9517857"/>
              <a:gd name="connsiteY51" fmla="*/ 270655 h 918356"/>
              <a:gd name="connsiteX52" fmla="*/ 5358056 w 9517857"/>
              <a:gd name="connsiteY52" fmla="*/ 247248 h 918356"/>
              <a:gd name="connsiteX53" fmla="*/ 5426496 w 9517857"/>
              <a:gd name="connsiteY53" fmla="*/ 235142 h 918356"/>
              <a:gd name="connsiteX54" fmla="*/ 5497161 w 9517857"/>
              <a:gd name="connsiteY54" fmla="*/ 228808 h 918356"/>
              <a:gd name="connsiteX55" fmla="*/ 5826043 w 9517857"/>
              <a:gd name="connsiteY55" fmla="*/ 148073 h 918356"/>
              <a:gd name="connsiteX56" fmla="*/ 6007627 w 9517857"/>
              <a:gd name="connsiteY56" fmla="*/ 147126 h 918356"/>
              <a:gd name="connsiteX57" fmla="*/ 6080994 w 9517857"/>
              <a:gd name="connsiteY57" fmla="*/ 142938 h 918356"/>
              <a:gd name="connsiteX58" fmla="*/ 6194152 w 9517857"/>
              <a:gd name="connsiteY58" fmla="*/ 151772 h 918356"/>
              <a:gd name="connsiteX59" fmla="*/ 6281379 w 9517857"/>
              <a:gd name="connsiteY59" fmla="*/ 181626 h 918356"/>
              <a:gd name="connsiteX60" fmla="*/ 6489033 w 9517857"/>
              <a:gd name="connsiteY60" fmla="*/ 167648 h 918356"/>
              <a:gd name="connsiteX61" fmla="*/ 6544700 w 9517857"/>
              <a:gd name="connsiteY61" fmla="*/ 167161 h 918356"/>
              <a:gd name="connsiteX62" fmla="*/ 6648353 w 9517857"/>
              <a:gd name="connsiteY62" fmla="*/ 172250 h 918356"/>
              <a:gd name="connsiteX63" fmla="*/ 6736227 w 9517857"/>
              <a:gd name="connsiteY63" fmla="*/ 173216 h 918356"/>
              <a:gd name="connsiteX64" fmla="*/ 6977218 w 9517857"/>
              <a:gd name="connsiteY64" fmla="*/ 184289 h 918356"/>
              <a:gd name="connsiteX65" fmla="*/ 7065221 w 9517857"/>
              <a:gd name="connsiteY65" fmla="*/ 227531 h 918356"/>
              <a:gd name="connsiteX66" fmla="*/ 7358195 w 9517857"/>
              <a:gd name="connsiteY66" fmla="*/ 251740 h 918356"/>
              <a:gd name="connsiteX67" fmla="*/ 7565449 w 9517857"/>
              <a:gd name="connsiteY67" fmla="*/ 258950 h 918356"/>
              <a:gd name="connsiteX68" fmla="*/ 7599285 w 9517857"/>
              <a:gd name="connsiteY68" fmla="*/ 266021 h 918356"/>
              <a:gd name="connsiteX69" fmla="*/ 7644411 w 9517857"/>
              <a:gd name="connsiteY69" fmla="*/ 258986 h 918356"/>
              <a:gd name="connsiteX70" fmla="*/ 7825110 w 9517857"/>
              <a:gd name="connsiteY70" fmla="*/ 229109 h 918356"/>
              <a:gd name="connsiteX71" fmla="*/ 7965805 w 9517857"/>
              <a:gd name="connsiteY71" fmla="*/ 200355 h 918356"/>
              <a:gd name="connsiteX72" fmla="*/ 8147401 w 9517857"/>
              <a:gd name="connsiteY72" fmla="*/ 205617 h 918356"/>
              <a:gd name="connsiteX73" fmla="*/ 8256033 w 9517857"/>
              <a:gd name="connsiteY73" fmla="*/ 193713 h 918356"/>
              <a:gd name="connsiteX74" fmla="*/ 8410677 w 9517857"/>
              <a:gd name="connsiteY74" fmla="*/ 172167 h 918356"/>
              <a:gd name="connsiteX75" fmla="*/ 8617841 w 9517857"/>
              <a:gd name="connsiteY75" fmla="*/ 155167 h 918356"/>
              <a:gd name="connsiteX76" fmla="*/ 8715976 w 9517857"/>
              <a:gd name="connsiteY76" fmla="*/ 178374 h 918356"/>
              <a:gd name="connsiteX77" fmla="*/ 8778827 w 9517857"/>
              <a:gd name="connsiteY77" fmla="*/ 172936 h 918356"/>
              <a:gd name="connsiteX78" fmla="*/ 8855248 w 9517857"/>
              <a:gd name="connsiteY78" fmla="*/ 143149 h 918356"/>
              <a:gd name="connsiteX79" fmla="*/ 9010380 w 9517857"/>
              <a:gd name="connsiteY79" fmla="*/ 91891 h 918356"/>
              <a:gd name="connsiteX80" fmla="*/ 9110856 w 9517857"/>
              <a:gd name="connsiteY80" fmla="*/ 70997 h 918356"/>
              <a:gd name="connsiteX81" fmla="*/ 9268817 w 9517857"/>
              <a:gd name="connsiteY81" fmla="*/ 53082 h 918356"/>
              <a:gd name="connsiteX82" fmla="*/ 9316667 w 9517857"/>
              <a:gd name="connsiteY82" fmla="*/ 45047 h 918356"/>
              <a:gd name="connsiteX83" fmla="*/ 9428209 w 9517857"/>
              <a:gd name="connsiteY83" fmla="*/ 29923 h 918356"/>
              <a:gd name="connsiteX84" fmla="*/ 9488916 w 9517857"/>
              <a:gd name="connsiteY8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49944 w 9517857"/>
              <a:gd name="connsiteY10" fmla="*/ 717987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0722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7841 w 9517857"/>
              <a:gd name="connsiteY74" fmla="*/ 15516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1772334 w 9517857"/>
              <a:gd name="connsiteY20" fmla="*/ 710640 h 918356"/>
              <a:gd name="connsiteX21" fmla="*/ 2054652 w 9517857"/>
              <a:gd name="connsiteY21" fmla="*/ 656648 h 918356"/>
              <a:gd name="connsiteX22" fmla="*/ 2135144 w 9517857"/>
              <a:gd name="connsiteY22" fmla="*/ 636501 h 918356"/>
              <a:gd name="connsiteX23" fmla="*/ 2440292 w 9517857"/>
              <a:gd name="connsiteY23" fmla="*/ 593862 h 918356"/>
              <a:gd name="connsiteX24" fmla="*/ 2547829 w 9517857"/>
              <a:gd name="connsiteY24" fmla="*/ 566150 h 918356"/>
              <a:gd name="connsiteX25" fmla="*/ 2658055 w 9517857"/>
              <a:gd name="connsiteY25" fmla="*/ 568918 h 918356"/>
              <a:gd name="connsiteX26" fmla="*/ 2693698 w 9517857"/>
              <a:gd name="connsiteY26" fmla="*/ 560029 h 918356"/>
              <a:gd name="connsiteX27" fmla="*/ 2699673 w 9517857"/>
              <a:gd name="connsiteY27" fmla="*/ 556400 h 918356"/>
              <a:gd name="connsiteX28" fmla="*/ 2727306 w 9517857"/>
              <a:gd name="connsiteY28" fmla="*/ 550698 h 918356"/>
              <a:gd name="connsiteX29" fmla="*/ 2820868 w 9517857"/>
              <a:gd name="connsiteY29" fmla="*/ 514160 h 918356"/>
              <a:gd name="connsiteX30" fmla="*/ 3073635 w 9517857"/>
              <a:gd name="connsiteY30" fmla="*/ 491294 h 918356"/>
              <a:gd name="connsiteX31" fmla="*/ 3222071 w 9517857"/>
              <a:gd name="connsiteY31" fmla="*/ 470559 h 918356"/>
              <a:gd name="connsiteX32" fmla="*/ 3274069 w 9517857"/>
              <a:gd name="connsiteY32" fmla="*/ 451605 h 918356"/>
              <a:gd name="connsiteX33" fmla="*/ 3349632 w 9517857"/>
              <a:gd name="connsiteY33" fmla="*/ 432583 h 918356"/>
              <a:gd name="connsiteX34" fmla="*/ 3479593 w 9517857"/>
              <a:gd name="connsiteY34" fmla="*/ 390437 h 918356"/>
              <a:gd name="connsiteX35" fmla="*/ 3651428 w 9517857"/>
              <a:gd name="connsiteY35" fmla="*/ 361807 h 918356"/>
              <a:gd name="connsiteX36" fmla="*/ 3844133 w 9517857"/>
              <a:gd name="connsiteY36" fmla="*/ 360648 h 918356"/>
              <a:gd name="connsiteX37" fmla="*/ 3933803 w 9517857"/>
              <a:gd name="connsiteY37" fmla="*/ 357315 h 918356"/>
              <a:gd name="connsiteX38" fmla="*/ 4266740 w 9517857"/>
              <a:gd name="connsiteY38" fmla="*/ 361454 h 918356"/>
              <a:gd name="connsiteX39" fmla="*/ 4430770 w 9517857"/>
              <a:gd name="connsiteY39" fmla="*/ 342643 h 918356"/>
              <a:gd name="connsiteX40" fmla="*/ 4512664 w 9517857"/>
              <a:gd name="connsiteY40" fmla="*/ 319948 h 918356"/>
              <a:gd name="connsiteX41" fmla="*/ 4616423 w 9517857"/>
              <a:gd name="connsiteY41" fmla="*/ 290914 h 918356"/>
              <a:gd name="connsiteX42" fmla="*/ 4689163 w 9517857"/>
              <a:gd name="connsiteY42" fmla="*/ 272812 h 918356"/>
              <a:gd name="connsiteX43" fmla="*/ 4783273 w 9517857"/>
              <a:gd name="connsiteY43" fmla="*/ 248463 h 918356"/>
              <a:gd name="connsiteX44" fmla="*/ 4836507 w 9517857"/>
              <a:gd name="connsiteY44" fmla="*/ 256788 h 918356"/>
              <a:gd name="connsiteX45" fmla="*/ 4892569 w 9517857"/>
              <a:gd name="connsiteY45" fmla="*/ 249933 h 918356"/>
              <a:gd name="connsiteX46" fmla="*/ 4896611 w 9517857"/>
              <a:gd name="connsiteY46" fmla="*/ 240448 h 918356"/>
              <a:gd name="connsiteX47" fmla="*/ 4917286 w 9517857"/>
              <a:gd name="connsiteY47" fmla="*/ 243659 h 918356"/>
              <a:gd name="connsiteX48" fmla="*/ 4981173 w 9517857"/>
              <a:gd name="connsiteY48" fmla="*/ 247103 h 918356"/>
              <a:gd name="connsiteX49" fmla="*/ 5060397 w 9517857"/>
              <a:gd name="connsiteY49" fmla="*/ 263688 h 918356"/>
              <a:gd name="connsiteX50" fmla="*/ 5252996 w 9517857"/>
              <a:gd name="connsiteY50" fmla="*/ 270655 h 918356"/>
              <a:gd name="connsiteX51" fmla="*/ 5358056 w 9517857"/>
              <a:gd name="connsiteY51" fmla="*/ 247248 h 918356"/>
              <a:gd name="connsiteX52" fmla="*/ 5426496 w 9517857"/>
              <a:gd name="connsiteY52" fmla="*/ 235142 h 918356"/>
              <a:gd name="connsiteX53" fmla="*/ 5497161 w 9517857"/>
              <a:gd name="connsiteY53" fmla="*/ 228808 h 918356"/>
              <a:gd name="connsiteX54" fmla="*/ 5826043 w 9517857"/>
              <a:gd name="connsiteY54" fmla="*/ 148073 h 918356"/>
              <a:gd name="connsiteX55" fmla="*/ 6007627 w 9517857"/>
              <a:gd name="connsiteY55" fmla="*/ 147126 h 918356"/>
              <a:gd name="connsiteX56" fmla="*/ 6080994 w 9517857"/>
              <a:gd name="connsiteY56" fmla="*/ 142938 h 918356"/>
              <a:gd name="connsiteX57" fmla="*/ 6194152 w 9517857"/>
              <a:gd name="connsiteY57" fmla="*/ 151772 h 918356"/>
              <a:gd name="connsiteX58" fmla="*/ 6281379 w 9517857"/>
              <a:gd name="connsiteY58" fmla="*/ 181626 h 918356"/>
              <a:gd name="connsiteX59" fmla="*/ 6489033 w 9517857"/>
              <a:gd name="connsiteY59" fmla="*/ 167648 h 918356"/>
              <a:gd name="connsiteX60" fmla="*/ 6544700 w 9517857"/>
              <a:gd name="connsiteY60" fmla="*/ 167161 h 918356"/>
              <a:gd name="connsiteX61" fmla="*/ 6648353 w 9517857"/>
              <a:gd name="connsiteY61" fmla="*/ 172250 h 918356"/>
              <a:gd name="connsiteX62" fmla="*/ 6736227 w 9517857"/>
              <a:gd name="connsiteY62" fmla="*/ 173216 h 918356"/>
              <a:gd name="connsiteX63" fmla="*/ 6977218 w 9517857"/>
              <a:gd name="connsiteY63" fmla="*/ 184289 h 918356"/>
              <a:gd name="connsiteX64" fmla="*/ 7065221 w 9517857"/>
              <a:gd name="connsiteY64" fmla="*/ 227531 h 918356"/>
              <a:gd name="connsiteX65" fmla="*/ 7358195 w 9517857"/>
              <a:gd name="connsiteY65" fmla="*/ 251740 h 918356"/>
              <a:gd name="connsiteX66" fmla="*/ 7565449 w 9517857"/>
              <a:gd name="connsiteY66" fmla="*/ 258950 h 918356"/>
              <a:gd name="connsiteX67" fmla="*/ 7599285 w 9517857"/>
              <a:gd name="connsiteY67" fmla="*/ 266021 h 918356"/>
              <a:gd name="connsiteX68" fmla="*/ 7644411 w 9517857"/>
              <a:gd name="connsiteY68" fmla="*/ 258986 h 918356"/>
              <a:gd name="connsiteX69" fmla="*/ 7825110 w 9517857"/>
              <a:gd name="connsiteY69" fmla="*/ 229109 h 918356"/>
              <a:gd name="connsiteX70" fmla="*/ 7965805 w 9517857"/>
              <a:gd name="connsiteY70" fmla="*/ 200355 h 918356"/>
              <a:gd name="connsiteX71" fmla="*/ 8147401 w 9517857"/>
              <a:gd name="connsiteY71" fmla="*/ 205617 h 918356"/>
              <a:gd name="connsiteX72" fmla="*/ 8256033 w 9517857"/>
              <a:gd name="connsiteY72" fmla="*/ 193713 h 918356"/>
              <a:gd name="connsiteX73" fmla="*/ 8410677 w 9517857"/>
              <a:gd name="connsiteY73" fmla="*/ 172167 h 918356"/>
              <a:gd name="connsiteX74" fmla="*/ 8614948 w 9517857"/>
              <a:gd name="connsiteY74" fmla="*/ 168247 h 918356"/>
              <a:gd name="connsiteX75" fmla="*/ 8715976 w 9517857"/>
              <a:gd name="connsiteY75" fmla="*/ 178374 h 918356"/>
              <a:gd name="connsiteX76" fmla="*/ 8778827 w 9517857"/>
              <a:gd name="connsiteY76" fmla="*/ 172936 h 918356"/>
              <a:gd name="connsiteX77" fmla="*/ 8855248 w 9517857"/>
              <a:gd name="connsiteY77" fmla="*/ 143149 h 918356"/>
              <a:gd name="connsiteX78" fmla="*/ 9010380 w 9517857"/>
              <a:gd name="connsiteY78" fmla="*/ 91891 h 918356"/>
              <a:gd name="connsiteX79" fmla="*/ 9110856 w 9517857"/>
              <a:gd name="connsiteY79" fmla="*/ 70997 h 918356"/>
              <a:gd name="connsiteX80" fmla="*/ 9268817 w 9517857"/>
              <a:gd name="connsiteY80" fmla="*/ 53082 h 918356"/>
              <a:gd name="connsiteX81" fmla="*/ 9316667 w 9517857"/>
              <a:gd name="connsiteY81" fmla="*/ 45047 h 918356"/>
              <a:gd name="connsiteX82" fmla="*/ 9428209 w 9517857"/>
              <a:gd name="connsiteY82" fmla="*/ 29923 h 918356"/>
              <a:gd name="connsiteX83" fmla="*/ 9488916 w 9517857"/>
              <a:gd name="connsiteY8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2820868 w 9517857"/>
              <a:gd name="connsiteY28" fmla="*/ 514160 h 918356"/>
              <a:gd name="connsiteX29" fmla="*/ 3073635 w 9517857"/>
              <a:gd name="connsiteY29" fmla="*/ 491294 h 918356"/>
              <a:gd name="connsiteX30" fmla="*/ 3222071 w 9517857"/>
              <a:gd name="connsiteY30" fmla="*/ 470559 h 918356"/>
              <a:gd name="connsiteX31" fmla="*/ 3274069 w 9517857"/>
              <a:gd name="connsiteY31" fmla="*/ 451605 h 918356"/>
              <a:gd name="connsiteX32" fmla="*/ 3349632 w 9517857"/>
              <a:gd name="connsiteY32" fmla="*/ 432583 h 918356"/>
              <a:gd name="connsiteX33" fmla="*/ 3479593 w 9517857"/>
              <a:gd name="connsiteY33" fmla="*/ 390437 h 918356"/>
              <a:gd name="connsiteX34" fmla="*/ 3651428 w 9517857"/>
              <a:gd name="connsiteY34" fmla="*/ 361807 h 918356"/>
              <a:gd name="connsiteX35" fmla="*/ 3844133 w 9517857"/>
              <a:gd name="connsiteY35" fmla="*/ 360648 h 918356"/>
              <a:gd name="connsiteX36" fmla="*/ 3933803 w 9517857"/>
              <a:gd name="connsiteY36" fmla="*/ 357315 h 918356"/>
              <a:gd name="connsiteX37" fmla="*/ 4266740 w 9517857"/>
              <a:gd name="connsiteY37" fmla="*/ 361454 h 918356"/>
              <a:gd name="connsiteX38" fmla="*/ 4430770 w 9517857"/>
              <a:gd name="connsiteY38" fmla="*/ 342643 h 918356"/>
              <a:gd name="connsiteX39" fmla="*/ 4512664 w 9517857"/>
              <a:gd name="connsiteY39" fmla="*/ 319948 h 918356"/>
              <a:gd name="connsiteX40" fmla="*/ 4616423 w 9517857"/>
              <a:gd name="connsiteY40" fmla="*/ 290914 h 918356"/>
              <a:gd name="connsiteX41" fmla="*/ 4689163 w 9517857"/>
              <a:gd name="connsiteY41" fmla="*/ 272812 h 918356"/>
              <a:gd name="connsiteX42" fmla="*/ 4783273 w 9517857"/>
              <a:gd name="connsiteY42" fmla="*/ 248463 h 918356"/>
              <a:gd name="connsiteX43" fmla="*/ 4836507 w 9517857"/>
              <a:gd name="connsiteY43" fmla="*/ 256788 h 918356"/>
              <a:gd name="connsiteX44" fmla="*/ 4892569 w 9517857"/>
              <a:gd name="connsiteY44" fmla="*/ 249933 h 918356"/>
              <a:gd name="connsiteX45" fmla="*/ 4896611 w 9517857"/>
              <a:gd name="connsiteY45" fmla="*/ 240448 h 918356"/>
              <a:gd name="connsiteX46" fmla="*/ 4917286 w 9517857"/>
              <a:gd name="connsiteY46" fmla="*/ 243659 h 918356"/>
              <a:gd name="connsiteX47" fmla="*/ 4981173 w 9517857"/>
              <a:gd name="connsiteY47" fmla="*/ 247103 h 918356"/>
              <a:gd name="connsiteX48" fmla="*/ 5060397 w 9517857"/>
              <a:gd name="connsiteY48" fmla="*/ 263688 h 918356"/>
              <a:gd name="connsiteX49" fmla="*/ 5252996 w 9517857"/>
              <a:gd name="connsiteY49" fmla="*/ 270655 h 918356"/>
              <a:gd name="connsiteX50" fmla="*/ 5358056 w 9517857"/>
              <a:gd name="connsiteY50" fmla="*/ 247248 h 918356"/>
              <a:gd name="connsiteX51" fmla="*/ 5426496 w 9517857"/>
              <a:gd name="connsiteY51" fmla="*/ 235142 h 918356"/>
              <a:gd name="connsiteX52" fmla="*/ 5497161 w 9517857"/>
              <a:gd name="connsiteY52" fmla="*/ 228808 h 918356"/>
              <a:gd name="connsiteX53" fmla="*/ 5826043 w 9517857"/>
              <a:gd name="connsiteY53" fmla="*/ 148073 h 918356"/>
              <a:gd name="connsiteX54" fmla="*/ 6007627 w 9517857"/>
              <a:gd name="connsiteY54" fmla="*/ 147126 h 918356"/>
              <a:gd name="connsiteX55" fmla="*/ 6080994 w 9517857"/>
              <a:gd name="connsiteY55" fmla="*/ 142938 h 918356"/>
              <a:gd name="connsiteX56" fmla="*/ 6194152 w 9517857"/>
              <a:gd name="connsiteY56" fmla="*/ 151772 h 918356"/>
              <a:gd name="connsiteX57" fmla="*/ 6281379 w 9517857"/>
              <a:gd name="connsiteY57" fmla="*/ 181626 h 918356"/>
              <a:gd name="connsiteX58" fmla="*/ 6489033 w 9517857"/>
              <a:gd name="connsiteY58" fmla="*/ 167648 h 918356"/>
              <a:gd name="connsiteX59" fmla="*/ 6544700 w 9517857"/>
              <a:gd name="connsiteY59" fmla="*/ 167161 h 918356"/>
              <a:gd name="connsiteX60" fmla="*/ 6648353 w 9517857"/>
              <a:gd name="connsiteY60" fmla="*/ 172250 h 918356"/>
              <a:gd name="connsiteX61" fmla="*/ 6736227 w 9517857"/>
              <a:gd name="connsiteY61" fmla="*/ 173216 h 918356"/>
              <a:gd name="connsiteX62" fmla="*/ 6977218 w 9517857"/>
              <a:gd name="connsiteY62" fmla="*/ 184289 h 918356"/>
              <a:gd name="connsiteX63" fmla="*/ 7065221 w 9517857"/>
              <a:gd name="connsiteY63" fmla="*/ 227531 h 918356"/>
              <a:gd name="connsiteX64" fmla="*/ 7358195 w 9517857"/>
              <a:gd name="connsiteY64" fmla="*/ 251740 h 918356"/>
              <a:gd name="connsiteX65" fmla="*/ 7565449 w 9517857"/>
              <a:gd name="connsiteY65" fmla="*/ 258950 h 918356"/>
              <a:gd name="connsiteX66" fmla="*/ 7599285 w 9517857"/>
              <a:gd name="connsiteY66" fmla="*/ 266021 h 918356"/>
              <a:gd name="connsiteX67" fmla="*/ 7644411 w 9517857"/>
              <a:gd name="connsiteY67" fmla="*/ 258986 h 918356"/>
              <a:gd name="connsiteX68" fmla="*/ 7825110 w 9517857"/>
              <a:gd name="connsiteY68" fmla="*/ 229109 h 918356"/>
              <a:gd name="connsiteX69" fmla="*/ 7965805 w 9517857"/>
              <a:gd name="connsiteY69" fmla="*/ 200355 h 918356"/>
              <a:gd name="connsiteX70" fmla="*/ 8147401 w 9517857"/>
              <a:gd name="connsiteY70" fmla="*/ 205617 h 918356"/>
              <a:gd name="connsiteX71" fmla="*/ 8256033 w 9517857"/>
              <a:gd name="connsiteY71" fmla="*/ 193713 h 918356"/>
              <a:gd name="connsiteX72" fmla="*/ 8410677 w 9517857"/>
              <a:gd name="connsiteY72" fmla="*/ 172167 h 918356"/>
              <a:gd name="connsiteX73" fmla="*/ 8614948 w 9517857"/>
              <a:gd name="connsiteY73" fmla="*/ 168247 h 918356"/>
              <a:gd name="connsiteX74" fmla="*/ 8715976 w 9517857"/>
              <a:gd name="connsiteY74" fmla="*/ 178374 h 918356"/>
              <a:gd name="connsiteX75" fmla="*/ 8778827 w 9517857"/>
              <a:gd name="connsiteY75" fmla="*/ 172936 h 918356"/>
              <a:gd name="connsiteX76" fmla="*/ 8855248 w 9517857"/>
              <a:gd name="connsiteY76" fmla="*/ 143149 h 918356"/>
              <a:gd name="connsiteX77" fmla="*/ 9010380 w 9517857"/>
              <a:gd name="connsiteY77" fmla="*/ 91891 h 918356"/>
              <a:gd name="connsiteX78" fmla="*/ 9110856 w 9517857"/>
              <a:gd name="connsiteY78" fmla="*/ 70997 h 918356"/>
              <a:gd name="connsiteX79" fmla="*/ 9268817 w 9517857"/>
              <a:gd name="connsiteY79" fmla="*/ 53082 h 918356"/>
              <a:gd name="connsiteX80" fmla="*/ 9316667 w 9517857"/>
              <a:gd name="connsiteY80" fmla="*/ 45047 h 918356"/>
              <a:gd name="connsiteX81" fmla="*/ 9428209 w 9517857"/>
              <a:gd name="connsiteY81" fmla="*/ 29923 h 918356"/>
              <a:gd name="connsiteX82" fmla="*/ 9488916 w 9517857"/>
              <a:gd name="connsiteY8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699673 w 9517857"/>
              <a:gd name="connsiteY26" fmla="*/ 556400 h 918356"/>
              <a:gd name="connsiteX27" fmla="*/ 2727306 w 9517857"/>
              <a:gd name="connsiteY27" fmla="*/ 550698 h 918356"/>
              <a:gd name="connsiteX28" fmla="*/ 3073635 w 9517857"/>
              <a:gd name="connsiteY28" fmla="*/ 491294 h 918356"/>
              <a:gd name="connsiteX29" fmla="*/ 3222071 w 9517857"/>
              <a:gd name="connsiteY29" fmla="*/ 470559 h 918356"/>
              <a:gd name="connsiteX30" fmla="*/ 3274069 w 9517857"/>
              <a:gd name="connsiteY30" fmla="*/ 451605 h 918356"/>
              <a:gd name="connsiteX31" fmla="*/ 3349632 w 9517857"/>
              <a:gd name="connsiteY31" fmla="*/ 432583 h 918356"/>
              <a:gd name="connsiteX32" fmla="*/ 3479593 w 9517857"/>
              <a:gd name="connsiteY32" fmla="*/ 390437 h 918356"/>
              <a:gd name="connsiteX33" fmla="*/ 3651428 w 9517857"/>
              <a:gd name="connsiteY33" fmla="*/ 361807 h 918356"/>
              <a:gd name="connsiteX34" fmla="*/ 3844133 w 9517857"/>
              <a:gd name="connsiteY34" fmla="*/ 360648 h 918356"/>
              <a:gd name="connsiteX35" fmla="*/ 3933803 w 9517857"/>
              <a:gd name="connsiteY35" fmla="*/ 357315 h 918356"/>
              <a:gd name="connsiteX36" fmla="*/ 4266740 w 9517857"/>
              <a:gd name="connsiteY36" fmla="*/ 361454 h 918356"/>
              <a:gd name="connsiteX37" fmla="*/ 4430770 w 9517857"/>
              <a:gd name="connsiteY37" fmla="*/ 342643 h 918356"/>
              <a:gd name="connsiteX38" fmla="*/ 4512664 w 9517857"/>
              <a:gd name="connsiteY38" fmla="*/ 319948 h 918356"/>
              <a:gd name="connsiteX39" fmla="*/ 4616423 w 9517857"/>
              <a:gd name="connsiteY39" fmla="*/ 290914 h 918356"/>
              <a:gd name="connsiteX40" fmla="*/ 4689163 w 9517857"/>
              <a:gd name="connsiteY40" fmla="*/ 272812 h 918356"/>
              <a:gd name="connsiteX41" fmla="*/ 4783273 w 9517857"/>
              <a:gd name="connsiteY41" fmla="*/ 248463 h 918356"/>
              <a:gd name="connsiteX42" fmla="*/ 4836507 w 9517857"/>
              <a:gd name="connsiteY42" fmla="*/ 256788 h 918356"/>
              <a:gd name="connsiteX43" fmla="*/ 4892569 w 9517857"/>
              <a:gd name="connsiteY43" fmla="*/ 249933 h 918356"/>
              <a:gd name="connsiteX44" fmla="*/ 4896611 w 9517857"/>
              <a:gd name="connsiteY44" fmla="*/ 240448 h 918356"/>
              <a:gd name="connsiteX45" fmla="*/ 4917286 w 9517857"/>
              <a:gd name="connsiteY45" fmla="*/ 243659 h 918356"/>
              <a:gd name="connsiteX46" fmla="*/ 4981173 w 9517857"/>
              <a:gd name="connsiteY46" fmla="*/ 247103 h 918356"/>
              <a:gd name="connsiteX47" fmla="*/ 5060397 w 9517857"/>
              <a:gd name="connsiteY47" fmla="*/ 263688 h 918356"/>
              <a:gd name="connsiteX48" fmla="*/ 5252996 w 9517857"/>
              <a:gd name="connsiteY48" fmla="*/ 270655 h 918356"/>
              <a:gd name="connsiteX49" fmla="*/ 5358056 w 9517857"/>
              <a:gd name="connsiteY49" fmla="*/ 247248 h 918356"/>
              <a:gd name="connsiteX50" fmla="*/ 5426496 w 9517857"/>
              <a:gd name="connsiteY50" fmla="*/ 235142 h 918356"/>
              <a:gd name="connsiteX51" fmla="*/ 5497161 w 9517857"/>
              <a:gd name="connsiteY51" fmla="*/ 228808 h 918356"/>
              <a:gd name="connsiteX52" fmla="*/ 5826043 w 9517857"/>
              <a:gd name="connsiteY52" fmla="*/ 148073 h 918356"/>
              <a:gd name="connsiteX53" fmla="*/ 6007627 w 9517857"/>
              <a:gd name="connsiteY53" fmla="*/ 147126 h 918356"/>
              <a:gd name="connsiteX54" fmla="*/ 6080994 w 9517857"/>
              <a:gd name="connsiteY54" fmla="*/ 142938 h 918356"/>
              <a:gd name="connsiteX55" fmla="*/ 6194152 w 9517857"/>
              <a:gd name="connsiteY55" fmla="*/ 151772 h 918356"/>
              <a:gd name="connsiteX56" fmla="*/ 6281379 w 9517857"/>
              <a:gd name="connsiteY56" fmla="*/ 181626 h 918356"/>
              <a:gd name="connsiteX57" fmla="*/ 6489033 w 9517857"/>
              <a:gd name="connsiteY57" fmla="*/ 167648 h 918356"/>
              <a:gd name="connsiteX58" fmla="*/ 6544700 w 9517857"/>
              <a:gd name="connsiteY58" fmla="*/ 167161 h 918356"/>
              <a:gd name="connsiteX59" fmla="*/ 6648353 w 9517857"/>
              <a:gd name="connsiteY59" fmla="*/ 172250 h 918356"/>
              <a:gd name="connsiteX60" fmla="*/ 6736227 w 9517857"/>
              <a:gd name="connsiteY60" fmla="*/ 173216 h 918356"/>
              <a:gd name="connsiteX61" fmla="*/ 6977218 w 9517857"/>
              <a:gd name="connsiteY61" fmla="*/ 184289 h 918356"/>
              <a:gd name="connsiteX62" fmla="*/ 7065221 w 9517857"/>
              <a:gd name="connsiteY62" fmla="*/ 227531 h 918356"/>
              <a:gd name="connsiteX63" fmla="*/ 7358195 w 9517857"/>
              <a:gd name="connsiteY63" fmla="*/ 251740 h 918356"/>
              <a:gd name="connsiteX64" fmla="*/ 7565449 w 9517857"/>
              <a:gd name="connsiteY64" fmla="*/ 258950 h 918356"/>
              <a:gd name="connsiteX65" fmla="*/ 7599285 w 9517857"/>
              <a:gd name="connsiteY65" fmla="*/ 266021 h 918356"/>
              <a:gd name="connsiteX66" fmla="*/ 7644411 w 9517857"/>
              <a:gd name="connsiteY66" fmla="*/ 258986 h 918356"/>
              <a:gd name="connsiteX67" fmla="*/ 7825110 w 9517857"/>
              <a:gd name="connsiteY67" fmla="*/ 229109 h 918356"/>
              <a:gd name="connsiteX68" fmla="*/ 7965805 w 9517857"/>
              <a:gd name="connsiteY68" fmla="*/ 200355 h 918356"/>
              <a:gd name="connsiteX69" fmla="*/ 8147401 w 9517857"/>
              <a:gd name="connsiteY69" fmla="*/ 205617 h 918356"/>
              <a:gd name="connsiteX70" fmla="*/ 8256033 w 9517857"/>
              <a:gd name="connsiteY70" fmla="*/ 193713 h 918356"/>
              <a:gd name="connsiteX71" fmla="*/ 8410677 w 9517857"/>
              <a:gd name="connsiteY71" fmla="*/ 172167 h 918356"/>
              <a:gd name="connsiteX72" fmla="*/ 8614948 w 9517857"/>
              <a:gd name="connsiteY72" fmla="*/ 168247 h 918356"/>
              <a:gd name="connsiteX73" fmla="*/ 8715976 w 9517857"/>
              <a:gd name="connsiteY73" fmla="*/ 178374 h 918356"/>
              <a:gd name="connsiteX74" fmla="*/ 8778827 w 9517857"/>
              <a:gd name="connsiteY74" fmla="*/ 172936 h 918356"/>
              <a:gd name="connsiteX75" fmla="*/ 8855248 w 9517857"/>
              <a:gd name="connsiteY75" fmla="*/ 143149 h 918356"/>
              <a:gd name="connsiteX76" fmla="*/ 9010380 w 9517857"/>
              <a:gd name="connsiteY76" fmla="*/ 91891 h 918356"/>
              <a:gd name="connsiteX77" fmla="*/ 9110856 w 9517857"/>
              <a:gd name="connsiteY77" fmla="*/ 70997 h 918356"/>
              <a:gd name="connsiteX78" fmla="*/ 9268817 w 9517857"/>
              <a:gd name="connsiteY78" fmla="*/ 53082 h 918356"/>
              <a:gd name="connsiteX79" fmla="*/ 9316667 w 9517857"/>
              <a:gd name="connsiteY79" fmla="*/ 45047 h 918356"/>
              <a:gd name="connsiteX80" fmla="*/ 9428209 w 9517857"/>
              <a:gd name="connsiteY80" fmla="*/ 29923 h 918356"/>
              <a:gd name="connsiteX81" fmla="*/ 9488916 w 9517857"/>
              <a:gd name="connsiteY8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58055 w 9517857"/>
              <a:gd name="connsiteY24" fmla="*/ 568918 h 918356"/>
              <a:gd name="connsiteX25" fmla="*/ 2693698 w 9517857"/>
              <a:gd name="connsiteY25" fmla="*/ 560029 h 918356"/>
              <a:gd name="connsiteX26" fmla="*/ 2727306 w 9517857"/>
              <a:gd name="connsiteY26" fmla="*/ 550698 h 918356"/>
              <a:gd name="connsiteX27" fmla="*/ 3073635 w 9517857"/>
              <a:gd name="connsiteY27" fmla="*/ 491294 h 918356"/>
              <a:gd name="connsiteX28" fmla="*/ 3222071 w 9517857"/>
              <a:gd name="connsiteY28" fmla="*/ 470559 h 918356"/>
              <a:gd name="connsiteX29" fmla="*/ 3274069 w 9517857"/>
              <a:gd name="connsiteY29" fmla="*/ 451605 h 918356"/>
              <a:gd name="connsiteX30" fmla="*/ 3349632 w 9517857"/>
              <a:gd name="connsiteY30" fmla="*/ 432583 h 918356"/>
              <a:gd name="connsiteX31" fmla="*/ 3479593 w 9517857"/>
              <a:gd name="connsiteY31" fmla="*/ 390437 h 918356"/>
              <a:gd name="connsiteX32" fmla="*/ 3651428 w 9517857"/>
              <a:gd name="connsiteY32" fmla="*/ 361807 h 918356"/>
              <a:gd name="connsiteX33" fmla="*/ 3844133 w 9517857"/>
              <a:gd name="connsiteY33" fmla="*/ 360648 h 918356"/>
              <a:gd name="connsiteX34" fmla="*/ 3933803 w 9517857"/>
              <a:gd name="connsiteY34" fmla="*/ 357315 h 918356"/>
              <a:gd name="connsiteX35" fmla="*/ 4266740 w 9517857"/>
              <a:gd name="connsiteY35" fmla="*/ 361454 h 918356"/>
              <a:gd name="connsiteX36" fmla="*/ 4430770 w 9517857"/>
              <a:gd name="connsiteY36" fmla="*/ 342643 h 918356"/>
              <a:gd name="connsiteX37" fmla="*/ 4512664 w 9517857"/>
              <a:gd name="connsiteY37" fmla="*/ 319948 h 918356"/>
              <a:gd name="connsiteX38" fmla="*/ 4616423 w 9517857"/>
              <a:gd name="connsiteY38" fmla="*/ 290914 h 918356"/>
              <a:gd name="connsiteX39" fmla="*/ 4689163 w 9517857"/>
              <a:gd name="connsiteY39" fmla="*/ 272812 h 918356"/>
              <a:gd name="connsiteX40" fmla="*/ 4783273 w 9517857"/>
              <a:gd name="connsiteY40" fmla="*/ 248463 h 918356"/>
              <a:gd name="connsiteX41" fmla="*/ 4836507 w 9517857"/>
              <a:gd name="connsiteY41" fmla="*/ 256788 h 918356"/>
              <a:gd name="connsiteX42" fmla="*/ 4892569 w 9517857"/>
              <a:gd name="connsiteY42" fmla="*/ 249933 h 918356"/>
              <a:gd name="connsiteX43" fmla="*/ 4896611 w 9517857"/>
              <a:gd name="connsiteY43" fmla="*/ 240448 h 918356"/>
              <a:gd name="connsiteX44" fmla="*/ 4917286 w 9517857"/>
              <a:gd name="connsiteY44" fmla="*/ 243659 h 918356"/>
              <a:gd name="connsiteX45" fmla="*/ 4981173 w 9517857"/>
              <a:gd name="connsiteY45" fmla="*/ 247103 h 918356"/>
              <a:gd name="connsiteX46" fmla="*/ 5060397 w 9517857"/>
              <a:gd name="connsiteY46" fmla="*/ 263688 h 918356"/>
              <a:gd name="connsiteX47" fmla="*/ 5252996 w 9517857"/>
              <a:gd name="connsiteY47" fmla="*/ 270655 h 918356"/>
              <a:gd name="connsiteX48" fmla="*/ 5358056 w 9517857"/>
              <a:gd name="connsiteY48" fmla="*/ 247248 h 918356"/>
              <a:gd name="connsiteX49" fmla="*/ 5426496 w 9517857"/>
              <a:gd name="connsiteY49" fmla="*/ 235142 h 918356"/>
              <a:gd name="connsiteX50" fmla="*/ 5497161 w 9517857"/>
              <a:gd name="connsiteY50" fmla="*/ 228808 h 918356"/>
              <a:gd name="connsiteX51" fmla="*/ 5826043 w 9517857"/>
              <a:gd name="connsiteY51" fmla="*/ 148073 h 918356"/>
              <a:gd name="connsiteX52" fmla="*/ 6007627 w 9517857"/>
              <a:gd name="connsiteY52" fmla="*/ 147126 h 918356"/>
              <a:gd name="connsiteX53" fmla="*/ 6080994 w 9517857"/>
              <a:gd name="connsiteY53" fmla="*/ 142938 h 918356"/>
              <a:gd name="connsiteX54" fmla="*/ 6194152 w 9517857"/>
              <a:gd name="connsiteY54" fmla="*/ 151772 h 918356"/>
              <a:gd name="connsiteX55" fmla="*/ 6281379 w 9517857"/>
              <a:gd name="connsiteY55" fmla="*/ 181626 h 918356"/>
              <a:gd name="connsiteX56" fmla="*/ 6489033 w 9517857"/>
              <a:gd name="connsiteY56" fmla="*/ 167648 h 918356"/>
              <a:gd name="connsiteX57" fmla="*/ 6544700 w 9517857"/>
              <a:gd name="connsiteY57" fmla="*/ 167161 h 918356"/>
              <a:gd name="connsiteX58" fmla="*/ 6648353 w 9517857"/>
              <a:gd name="connsiteY58" fmla="*/ 172250 h 918356"/>
              <a:gd name="connsiteX59" fmla="*/ 6736227 w 9517857"/>
              <a:gd name="connsiteY59" fmla="*/ 173216 h 918356"/>
              <a:gd name="connsiteX60" fmla="*/ 6977218 w 9517857"/>
              <a:gd name="connsiteY60" fmla="*/ 184289 h 918356"/>
              <a:gd name="connsiteX61" fmla="*/ 7065221 w 9517857"/>
              <a:gd name="connsiteY61" fmla="*/ 227531 h 918356"/>
              <a:gd name="connsiteX62" fmla="*/ 7358195 w 9517857"/>
              <a:gd name="connsiteY62" fmla="*/ 251740 h 918356"/>
              <a:gd name="connsiteX63" fmla="*/ 7565449 w 9517857"/>
              <a:gd name="connsiteY63" fmla="*/ 258950 h 918356"/>
              <a:gd name="connsiteX64" fmla="*/ 7599285 w 9517857"/>
              <a:gd name="connsiteY64" fmla="*/ 266021 h 918356"/>
              <a:gd name="connsiteX65" fmla="*/ 7644411 w 9517857"/>
              <a:gd name="connsiteY65" fmla="*/ 258986 h 918356"/>
              <a:gd name="connsiteX66" fmla="*/ 7825110 w 9517857"/>
              <a:gd name="connsiteY66" fmla="*/ 229109 h 918356"/>
              <a:gd name="connsiteX67" fmla="*/ 7965805 w 9517857"/>
              <a:gd name="connsiteY67" fmla="*/ 200355 h 918356"/>
              <a:gd name="connsiteX68" fmla="*/ 8147401 w 9517857"/>
              <a:gd name="connsiteY68" fmla="*/ 205617 h 918356"/>
              <a:gd name="connsiteX69" fmla="*/ 8256033 w 9517857"/>
              <a:gd name="connsiteY69" fmla="*/ 193713 h 918356"/>
              <a:gd name="connsiteX70" fmla="*/ 8410677 w 9517857"/>
              <a:gd name="connsiteY70" fmla="*/ 172167 h 918356"/>
              <a:gd name="connsiteX71" fmla="*/ 8614948 w 9517857"/>
              <a:gd name="connsiteY71" fmla="*/ 168247 h 918356"/>
              <a:gd name="connsiteX72" fmla="*/ 8715976 w 9517857"/>
              <a:gd name="connsiteY72" fmla="*/ 178374 h 918356"/>
              <a:gd name="connsiteX73" fmla="*/ 8778827 w 9517857"/>
              <a:gd name="connsiteY73" fmla="*/ 172936 h 918356"/>
              <a:gd name="connsiteX74" fmla="*/ 8855248 w 9517857"/>
              <a:gd name="connsiteY74" fmla="*/ 143149 h 918356"/>
              <a:gd name="connsiteX75" fmla="*/ 9010380 w 9517857"/>
              <a:gd name="connsiteY75" fmla="*/ 91891 h 918356"/>
              <a:gd name="connsiteX76" fmla="*/ 9110856 w 9517857"/>
              <a:gd name="connsiteY76" fmla="*/ 70997 h 918356"/>
              <a:gd name="connsiteX77" fmla="*/ 9268817 w 9517857"/>
              <a:gd name="connsiteY77" fmla="*/ 53082 h 918356"/>
              <a:gd name="connsiteX78" fmla="*/ 9316667 w 9517857"/>
              <a:gd name="connsiteY78" fmla="*/ 45047 h 918356"/>
              <a:gd name="connsiteX79" fmla="*/ 9428209 w 9517857"/>
              <a:gd name="connsiteY79" fmla="*/ 29923 h 918356"/>
              <a:gd name="connsiteX80" fmla="*/ 9488916 w 9517857"/>
              <a:gd name="connsiteY8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080994 w 9517857"/>
              <a:gd name="connsiteY52" fmla="*/ 142938 h 918356"/>
              <a:gd name="connsiteX53" fmla="*/ 6194152 w 9517857"/>
              <a:gd name="connsiteY53" fmla="*/ 151772 h 918356"/>
              <a:gd name="connsiteX54" fmla="*/ 6281379 w 9517857"/>
              <a:gd name="connsiteY54" fmla="*/ 181626 h 918356"/>
              <a:gd name="connsiteX55" fmla="*/ 6489033 w 9517857"/>
              <a:gd name="connsiteY55" fmla="*/ 167648 h 918356"/>
              <a:gd name="connsiteX56" fmla="*/ 6544700 w 9517857"/>
              <a:gd name="connsiteY56" fmla="*/ 167161 h 918356"/>
              <a:gd name="connsiteX57" fmla="*/ 6648353 w 9517857"/>
              <a:gd name="connsiteY57" fmla="*/ 172250 h 918356"/>
              <a:gd name="connsiteX58" fmla="*/ 6736227 w 9517857"/>
              <a:gd name="connsiteY58" fmla="*/ 173216 h 918356"/>
              <a:gd name="connsiteX59" fmla="*/ 6977218 w 9517857"/>
              <a:gd name="connsiteY59" fmla="*/ 184289 h 918356"/>
              <a:gd name="connsiteX60" fmla="*/ 7065221 w 9517857"/>
              <a:gd name="connsiteY60" fmla="*/ 227531 h 918356"/>
              <a:gd name="connsiteX61" fmla="*/ 7358195 w 9517857"/>
              <a:gd name="connsiteY61" fmla="*/ 251740 h 918356"/>
              <a:gd name="connsiteX62" fmla="*/ 7565449 w 9517857"/>
              <a:gd name="connsiteY62" fmla="*/ 258950 h 918356"/>
              <a:gd name="connsiteX63" fmla="*/ 7599285 w 9517857"/>
              <a:gd name="connsiteY63" fmla="*/ 266021 h 918356"/>
              <a:gd name="connsiteX64" fmla="*/ 7644411 w 9517857"/>
              <a:gd name="connsiteY64" fmla="*/ 258986 h 918356"/>
              <a:gd name="connsiteX65" fmla="*/ 7825110 w 9517857"/>
              <a:gd name="connsiteY65" fmla="*/ 229109 h 918356"/>
              <a:gd name="connsiteX66" fmla="*/ 7965805 w 9517857"/>
              <a:gd name="connsiteY66" fmla="*/ 200355 h 918356"/>
              <a:gd name="connsiteX67" fmla="*/ 8147401 w 9517857"/>
              <a:gd name="connsiteY67" fmla="*/ 205617 h 918356"/>
              <a:gd name="connsiteX68" fmla="*/ 8256033 w 9517857"/>
              <a:gd name="connsiteY68" fmla="*/ 193713 h 918356"/>
              <a:gd name="connsiteX69" fmla="*/ 8410677 w 9517857"/>
              <a:gd name="connsiteY69" fmla="*/ 172167 h 918356"/>
              <a:gd name="connsiteX70" fmla="*/ 8614948 w 9517857"/>
              <a:gd name="connsiteY70" fmla="*/ 168247 h 918356"/>
              <a:gd name="connsiteX71" fmla="*/ 8715976 w 9517857"/>
              <a:gd name="connsiteY71" fmla="*/ 178374 h 918356"/>
              <a:gd name="connsiteX72" fmla="*/ 8778827 w 9517857"/>
              <a:gd name="connsiteY72" fmla="*/ 172936 h 918356"/>
              <a:gd name="connsiteX73" fmla="*/ 8855248 w 9517857"/>
              <a:gd name="connsiteY73" fmla="*/ 143149 h 918356"/>
              <a:gd name="connsiteX74" fmla="*/ 9010380 w 9517857"/>
              <a:gd name="connsiteY74" fmla="*/ 91891 h 918356"/>
              <a:gd name="connsiteX75" fmla="*/ 9110856 w 9517857"/>
              <a:gd name="connsiteY75" fmla="*/ 70997 h 918356"/>
              <a:gd name="connsiteX76" fmla="*/ 9268817 w 9517857"/>
              <a:gd name="connsiteY76" fmla="*/ 53082 h 918356"/>
              <a:gd name="connsiteX77" fmla="*/ 9316667 w 9517857"/>
              <a:gd name="connsiteY77" fmla="*/ 45047 h 918356"/>
              <a:gd name="connsiteX78" fmla="*/ 9428209 w 9517857"/>
              <a:gd name="connsiteY78" fmla="*/ 29923 h 918356"/>
              <a:gd name="connsiteX79" fmla="*/ 9488916 w 9517857"/>
              <a:gd name="connsiteY7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410677 w 9517857"/>
              <a:gd name="connsiteY68" fmla="*/ 172167 h 918356"/>
              <a:gd name="connsiteX69" fmla="*/ 8614948 w 9517857"/>
              <a:gd name="connsiteY69" fmla="*/ 168247 h 918356"/>
              <a:gd name="connsiteX70" fmla="*/ 8715976 w 9517857"/>
              <a:gd name="connsiteY70" fmla="*/ 178374 h 918356"/>
              <a:gd name="connsiteX71" fmla="*/ 8778827 w 9517857"/>
              <a:gd name="connsiteY71" fmla="*/ 172936 h 918356"/>
              <a:gd name="connsiteX72" fmla="*/ 8855248 w 9517857"/>
              <a:gd name="connsiteY72" fmla="*/ 143149 h 918356"/>
              <a:gd name="connsiteX73" fmla="*/ 9010380 w 9517857"/>
              <a:gd name="connsiteY73" fmla="*/ 91891 h 918356"/>
              <a:gd name="connsiteX74" fmla="*/ 9110856 w 9517857"/>
              <a:gd name="connsiteY74" fmla="*/ 70997 h 918356"/>
              <a:gd name="connsiteX75" fmla="*/ 9268817 w 9517857"/>
              <a:gd name="connsiteY75" fmla="*/ 53082 h 918356"/>
              <a:gd name="connsiteX76" fmla="*/ 9316667 w 9517857"/>
              <a:gd name="connsiteY76" fmla="*/ 45047 h 918356"/>
              <a:gd name="connsiteX77" fmla="*/ 9428209 w 9517857"/>
              <a:gd name="connsiteY77" fmla="*/ 29923 h 918356"/>
              <a:gd name="connsiteX78" fmla="*/ 9488916 w 9517857"/>
              <a:gd name="connsiteY7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825110 w 9517857"/>
              <a:gd name="connsiteY64" fmla="*/ 229109 h 918356"/>
              <a:gd name="connsiteX65" fmla="*/ 7965805 w 9517857"/>
              <a:gd name="connsiteY65" fmla="*/ 200355 h 918356"/>
              <a:gd name="connsiteX66" fmla="*/ 8147401 w 9517857"/>
              <a:gd name="connsiteY66" fmla="*/ 205617 h 918356"/>
              <a:gd name="connsiteX67" fmla="*/ 8256033 w 9517857"/>
              <a:gd name="connsiteY67" fmla="*/ 193713 h 918356"/>
              <a:gd name="connsiteX68" fmla="*/ 8614948 w 9517857"/>
              <a:gd name="connsiteY68" fmla="*/ 168247 h 918356"/>
              <a:gd name="connsiteX69" fmla="*/ 8715976 w 9517857"/>
              <a:gd name="connsiteY69" fmla="*/ 178374 h 918356"/>
              <a:gd name="connsiteX70" fmla="*/ 8778827 w 9517857"/>
              <a:gd name="connsiteY70" fmla="*/ 172936 h 918356"/>
              <a:gd name="connsiteX71" fmla="*/ 8855248 w 9517857"/>
              <a:gd name="connsiteY71" fmla="*/ 143149 h 918356"/>
              <a:gd name="connsiteX72" fmla="*/ 9010380 w 9517857"/>
              <a:gd name="connsiteY72" fmla="*/ 91891 h 918356"/>
              <a:gd name="connsiteX73" fmla="*/ 9110856 w 9517857"/>
              <a:gd name="connsiteY73" fmla="*/ 70997 h 918356"/>
              <a:gd name="connsiteX74" fmla="*/ 9268817 w 9517857"/>
              <a:gd name="connsiteY74" fmla="*/ 53082 h 918356"/>
              <a:gd name="connsiteX75" fmla="*/ 9316667 w 9517857"/>
              <a:gd name="connsiteY75" fmla="*/ 45047 h 918356"/>
              <a:gd name="connsiteX76" fmla="*/ 9428209 w 9517857"/>
              <a:gd name="connsiteY76" fmla="*/ 29923 h 918356"/>
              <a:gd name="connsiteX77" fmla="*/ 9488916 w 9517857"/>
              <a:gd name="connsiteY7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430770 w 9517857"/>
              <a:gd name="connsiteY35" fmla="*/ 342643 h 918356"/>
              <a:gd name="connsiteX36" fmla="*/ 4512664 w 9517857"/>
              <a:gd name="connsiteY36" fmla="*/ 319948 h 918356"/>
              <a:gd name="connsiteX37" fmla="*/ 4616423 w 9517857"/>
              <a:gd name="connsiteY37" fmla="*/ 290914 h 918356"/>
              <a:gd name="connsiteX38" fmla="*/ 4689163 w 9517857"/>
              <a:gd name="connsiteY38" fmla="*/ 272812 h 918356"/>
              <a:gd name="connsiteX39" fmla="*/ 4783273 w 9517857"/>
              <a:gd name="connsiteY39" fmla="*/ 248463 h 918356"/>
              <a:gd name="connsiteX40" fmla="*/ 4836507 w 9517857"/>
              <a:gd name="connsiteY40" fmla="*/ 256788 h 918356"/>
              <a:gd name="connsiteX41" fmla="*/ 4892569 w 9517857"/>
              <a:gd name="connsiteY41" fmla="*/ 249933 h 918356"/>
              <a:gd name="connsiteX42" fmla="*/ 4896611 w 9517857"/>
              <a:gd name="connsiteY42" fmla="*/ 240448 h 918356"/>
              <a:gd name="connsiteX43" fmla="*/ 4917286 w 9517857"/>
              <a:gd name="connsiteY43" fmla="*/ 243659 h 918356"/>
              <a:gd name="connsiteX44" fmla="*/ 4981173 w 9517857"/>
              <a:gd name="connsiteY44" fmla="*/ 247103 h 918356"/>
              <a:gd name="connsiteX45" fmla="*/ 5060397 w 9517857"/>
              <a:gd name="connsiteY45" fmla="*/ 263688 h 918356"/>
              <a:gd name="connsiteX46" fmla="*/ 5252996 w 9517857"/>
              <a:gd name="connsiteY46" fmla="*/ 270655 h 918356"/>
              <a:gd name="connsiteX47" fmla="*/ 5358056 w 9517857"/>
              <a:gd name="connsiteY47" fmla="*/ 247248 h 918356"/>
              <a:gd name="connsiteX48" fmla="*/ 5426496 w 9517857"/>
              <a:gd name="connsiteY48" fmla="*/ 235142 h 918356"/>
              <a:gd name="connsiteX49" fmla="*/ 5497161 w 9517857"/>
              <a:gd name="connsiteY49" fmla="*/ 228808 h 918356"/>
              <a:gd name="connsiteX50" fmla="*/ 5826043 w 9517857"/>
              <a:gd name="connsiteY50" fmla="*/ 148073 h 918356"/>
              <a:gd name="connsiteX51" fmla="*/ 6007627 w 9517857"/>
              <a:gd name="connsiteY51" fmla="*/ 147126 h 918356"/>
              <a:gd name="connsiteX52" fmla="*/ 6194152 w 9517857"/>
              <a:gd name="connsiteY52" fmla="*/ 151772 h 918356"/>
              <a:gd name="connsiteX53" fmla="*/ 6281379 w 9517857"/>
              <a:gd name="connsiteY53" fmla="*/ 181626 h 918356"/>
              <a:gd name="connsiteX54" fmla="*/ 6489033 w 9517857"/>
              <a:gd name="connsiteY54" fmla="*/ 167648 h 918356"/>
              <a:gd name="connsiteX55" fmla="*/ 6544700 w 9517857"/>
              <a:gd name="connsiteY55" fmla="*/ 167161 h 918356"/>
              <a:gd name="connsiteX56" fmla="*/ 6648353 w 9517857"/>
              <a:gd name="connsiteY56" fmla="*/ 172250 h 918356"/>
              <a:gd name="connsiteX57" fmla="*/ 6736227 w 9517857"/>
              <a:gd name="connsiteY57" fmla="*/ 173216 h 918356"/>
              <a:gd name="connsiteX58" fmla="*/ 6977218 w 9517857"/>
              <a:gd name="connsiteY58" fmla="*/ 184289 h 918356"/>
              <a:gd name="connsiteX59" fmla="*/ 7065221 w 9517857"/>
              <a:gd name="connsiteY59" fmla="*/ 227531 h 918356"/>
              <a:gd name="connsiteX60" fmla="*/ 7358195 w 9517857"/>
              <a:gd name="connsiteY60" fmla="*/ 251740 h 918356"/>
              <a:gd name="connsiteX61" fmla="*/ 7565449 w 9517857"/>
              <a:gd name="connsiteY61" fmla="*/ 258950 h 918356"/>
              <a:gd name="connsiteX62" fmla="*/ 7599285 w 9517857"/>
              <a:gd name="connsiteY62" fmla="*/ 266021 h 918356"/>
              <a:gd name="connsiteX63" fmla="*/ 7644411 w 9517857"/>
              <a:gd name="connsiteY63" fmla="*/ 258986 h 918356"/>
              <a:gd name="connsiteX64" fmla="*/ 7965805 w 9517857"/>
              <a:gd name="connsiteY64" fmla="*/ 200355 h 918356"/>
              <a:gd name="connsiteX65" fmla="*/ 8147401 w 9517857"/>
              <a:gd name="connsiteY65" fmla="*/ 205617 h 918356"/>
              <a:gd name="connsiteX66" fmla="*/ 8256033 w 9517857"/>
              <a:gd name="connsiteY66" fmla="*/ 193713 h 918356"/>
              <a:gd name="connsiteX67" fmla="*/ 8614948 w 9517857"/>
              <a:gd name="connsiteY67" fmla="*/ 168247 h 918356"/>
              <a:gd name="connsiteX68" fmla="*/ 8715976 w 9517857"/>
              <a:gd name="connsiteY68" fmla="*/ 178374 h 918356"/>
              <a:gd name="connsiteX69" fmla="*/ 8778827 w 9517857"/>
              <a:gd name="connsiteY69" fmla="*/ 172936 h 918356"/>
              <a:gd name="connsiteX70" fmla="*/ 8855248 w 9517857"/>
              <a:gd name="connsiteY70" fmla="*/ 143149 h 918356"/>
              <a:gd name="connsiteX71" fmla="*/ 9010380 w 9517857"/>
              <a:gd name="connsiteY71" fmla="*/ 91891 h 918356"/>
              <a:gd name="connsiteX72" fmla="*/ 9110856 w 9517857"/>
              <a:gd name="connsiteY72" fmla="*/ 70997 h 918356"/>
              <a:gd name="connsiteX73" fmla="*/ 9268817 w 9517857"/>
              <a:gd name="connsiteY73" fmla="*/ 53082 h 918356"/>
              <a:gd name="connsiteX74" fmla="*/ 9316667 w 9517857"/>
              <a:gd name="connsiteY74" fmla="*/ 45047 h 918356"/>
              <a:gd name="connsiteX75" fmla="*/ 9428209 w 9517857"/>
              <a:gd name="connsiteY75" fmla="*/ 29923 h 918356"/>
              <a:gd name="connsiteX76" fmla="*/ 9488916 w 9517857"/>
              <a:gd name="connsiteY7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36507 w 9517857"/>
              <a:gd name="connsiteY39" fmla="*/ 256788 h 918356"/>
              <a:gd name="connsiteX40" fmla="*/ 4892569 w 9517857"/>
              <a:gd name="connsiteY40" fmla="*/ 249933 h 918356"/>
              <a:gd name="connsiteX41" fmla="*/ 4896611 w 9517857"/>
              <a:gd name="connsiteY41" fmla="*/ 240448 h 918356"/>
              <a:gd name="connsiteX42" fmla="*/ 4917286 w 9517857"/>
              <a:gd name="connsiteY42" fmla="*/ 243659 h 918356"/>
              <a:gd name="connsiteX43" fmla="*/ 4981173 w 9517857"/>
              <a:gd name="connsiteY43" fmla="*/ 247103 h 918356"/>
              <a:gd name="connsiteX44" fmla="*/ 5060397 w 9517857"/>
              <a:gd name="connsiteY44" fmla="*/ 263688 h 918356"/>
              <a:gd name="connsiteX45" fmla="*/ 5252996 w 9517857"/>
              <a:gd name="connsiteY45" fmla="*/ 270655 h 918356"/>
              <a:gd name="connsiteX46" fmla="*/ 5358056 w 9517857"/>
              <a:gd name="connsiteY46" fmla="*/ 247248 h 918356"/>
              <a:gd name="connsiteX47" fmla="*/ 5426496 w 9517857"/>
              <a:gd name="connsiteY47" fmla="*/ 235142 h 918356"/>
              <a:gd name="connsiteX48" fmla="*/ 5497161 w 9517857"/>
              <a:gd name="connsiteY48" fmla="*/ 228808 h 918356"/>
              <a:gd name="connsiteX49" fmla="*/ 5826043 w 9517857"/>
              <a:gd name="connsiteY49" fmla="*/ 148073 h 918356"/>
              <a:gd name="connsiteX50" fmla="*/ 6007627 w 9517857"/>
              <a:gd name="connsiteY50" fmla="*/ 147126 h 918356"/>
              <a:gd name="connsiteX51" fmla="*/ 6194152 w 9517857"/>
              <a:gd name="connsiteY51" fmla="*/ 151772 h 918356"/>
              <a:gd name="connsiteX52" fmla="*/ 6281379 w 9517857"/>
              <a:gd name="connsiteY52" fmla="*/ 181626 h 918356"/>
              <a:gd name="connsiteX53" fmla="*/ 6489033 w 9517857"/>
              <a:gd name="connsiteY53" fmla="*/ 167648 h 918356"/>
              <a:gd name="connsiteX54" fmla="*/ 6544700 w 9517857"/>
              <a:gd name="connsiteY54" fmla="*/ 167161 h 918356"/>
              <a:gd name="connsiteX55" fmla="*/ 6648353 w 9517857"/>
              <a:gd name="connsiteY55" fmla="*/ 172250 h 918356"/>
              <a:gd name="connsiteX56" fmla="*/ 6736227 w 9517857"/>
              <a:gd name="connsiteY56" fmla="*/ 173216 h 918356"/>
              <a:gd name="connsiteX57" fmla="*/ 6977218 w 9517857"/>
              <a:gd name="connsiteY57" fmla="*/ 184289 h 918356"/>
              <a:gd name="connsiteX58" fmla="*/ 7065221 w 9517857"/>
              <a:gd name="connsiteY58" fmla="*/ 227531 h 918356"/>
              <a:gd name="connsiteX59" fmla="*/ 7358195 w 9517857"/>
              <a:gd name="connsiteY59" fmla="*/ 251740 h 918356"/>
              <a:gd name="connsiteX60" fmla="*/ 7565449 w 9517857"/>
              <a:gd name="connsiteY60" fmla="*/ 258950 h 918356"/>
              <a:gd name="connsiteX61" fmla="*/ 7599285 w 9517857"/>
              <a:gd name="connsiteY61" fmla="*/ 266021 h 918356"/>
              <a:gd name="connsiteX62" fmla="*/ 7644411 w 9517857"/>
              <a:gd name="connsiteY62" fmla="*/ 258986 h 918356"/>
              <a:gd name="connsiteX63" fmla="*/ 7965805 w 9517857"/>
              <a:gd name="connsiteY63" fmla="*/ 200355 h 918356"/>
              <a:gd name="connsiteX64" fmla="*/ 8147401 w 9517857"/>
              <a:gd name="connsiteY64" fmla="*/ 205617 h 918356"/>
              <a:gd name="connsiteX65" fmla="*/ 8256033 w 9517857"/>
              <a:gd name="connsiteY65" fmla="*/ 193713 h 918356"/>
              <a:gd name="connsiteX66" fmla="*/ 8614948 w 9517857"/>
              <a:gd name="connsiteY66" fmla="*/ 168247 h 918356"/>
              <a:gd name="connsiteX67" fmla="*/ 8715976 w 9517857"/>
              <a:gd name="connsiteY67" fmla="*/ 178374 h 918356"/>
              <a:gd name="connsiteX68" fmla="*/ 8778827 w 9517857"/>
              <a:gd name="connsiteY68" fmla="*/ 172936 h 918356"/>
              <a:gd name="connsiteX69" fmla="*/ 8855248 w 9517857"/>
              <a:gd name="connsiteY69" fmla="*/ 143149 h 918356"/>
              <a:gd name="connsiteX70" fmla="*/ 9010380 w 9517857"/>
              <a:gd name="connsiteY70" fmla="*/ 91891 h 918356"/>
              <a:gd name="connsiteX71" fmla="*/ 9110856 w 9517857"/>
              <a:gd name="connsiteY71" fmla="*/ 70997 h 918356"/>
              <a:gd name="connsiteX72" fmla="*/ 9268817 w 9517857"/>
              <a:gd name="connsiteY72" fmla="*/ 53082 h 918356"/>
              <a:gd name="connsiteX73" fmla="*/ 9316667 w 9517857"/>
              <a:gd name="connsiteY73" fmla="*/ 45047 h 918356"/>
              <a:gd name="connsiteX74" fmla="*/ 9428209 w 9517857"/>
              <a:gd name="connsiteY74" fmla="*/ 29923 h 918356"/>
              <a:gd name="connsiteX75" fmla="*/ 9488916 w 9517857"/>
              <a:gd name="connsiteY7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896611 w 9517857"/>
              <a:gd name="connsiteY40" fmla="*/ 240448 h 918356"/>
              <a:gd name="connsiteX41" fmla="*/ 4917286 w 9517857"/>
              <a:gd name="connsiteY41" fmla="*/ 243659 h 918356"/>
              <a:gd name="connsiteX42" fmla="*/ 4981173 w 9517857"/>
              <a:gd name="connsiteY42" fmla="*/ 247103 h 918356"/>
              <a:gd name="connsiteX43" fmla="*/ 5060397 w 9517857"/>
              <a:gd name="connsiteY43" fmla="*/ 263688 h 918356"/>
              <a:gd name="connsiteX44" fmla="*/ 5252996 w 9517857"/>
              <a:gd name="connsiteY44" fmla="*/ 270655 h 918356"/>
              <a:gd name="connsiteX45" fmla="*/ 5358056 w 9517857"/>
              <a:gd name="connsiteY45" fmla="*/ 247248 h 918356"/>
              <a:gd name="connsiteX46" fmla="*/ 5426496 w 9517857"/>
              <a:gd name="connsiteY46" fmla="*/ 235142 h 918356"/>
              <a:gd name="connsiteX47" fmla="*/ 5497161 w 9517857"/>
              <a:gd name="connsiteY47" fmla="*/ 228808 h 918356"/>
              <a:gd name="connsiteX48" fmla="*/ 5826043 w 9517857"/>
              <a:gd name="connsiteY48" fmla="*/ 148073 h 918356"/>
              <a:gd name="connsiteX49" fmla="*/ 6007627 w 9517857"/>
              <a:gd name="connsiteY49" fmla="*/ 147126 h 918356"/>
              <a:gd name="connsiteX50" fmla="*/ 6194152 w 9517857"/>
              <a:gd name="connsiteY50" fmla="*/ 151772 h 918356"/>
              <a:gd name="connsiteX51" fmla="*/ 6281379 w 9517857"/>
              <a:gd name="connsiteY51" fmla="*/ 181626 h 918356"/>
              <a:gd name="connsiteX52" fmla="*/ 6489033 w 9517857"/>
              <a:gd name="connsiteY52" fmla="*/ 167648 h 918356"/>
              <a:gd name="connsiteX53" fmla="*/ 6544700 w 9517857"/>
              <a:gd name="connsiteY53" fmla="*/ 167161 h 918356"/>
              <a:gd name="connsiteX54" fmla="*/ 6648353 w 9517857"/>
              <a:gd name="connsiteY54" fmla="*/ 172250 h 918356"/>
              <a:gd name="connsiteX55" fmla="*/ 6736227 w 9517857"/>
              <a:gd name="connsiteY55" fmla="*/ 173216 h 918356"/>
              <a:gd name="connsiteX56" fmla="*/ 6977218 w 9517857"/>
              <a:gd name="connsiteY56" fmla="*/ 184289 h 918356"/>
              <a:gd name="connsiteX57" fmla="*/ 7065221 w 9517857"/>
              <a:gd name="connsiteY57" fmla="*/ 227531 h 918356"/>
              <a:gd name="connsiteX58" fmla="*/ 7358195 w 9517857"/>
              <a:gd name="connsiteY58" fmla="*/ 251740 h 918356"/>
              <a:gd name="connsiteX59" fmla="*/ 7565449 w 9517857"/>
              <a:gd name="connsiteY59" fmla="*/ 258950 h 918356"/>
              <a:gd name="connsiteX60" fmla="*/ 7599285 w 9517857"/>
              <a:gd name="connsiteY60" fmla="*/ 266021 h 918356"/>
              <a:gd name="connsiteX61" fmla="*/ 7644411 w 9517857"/>
              <a:gd name="connsiteY61" fmla="*/ 258986 h 918356"/>
              <a:gd name="connsiteX62" fmla="*/ 7965805 w 9517857"/>
              <a:gd name="connsiteY62" fmla="*/ 200355 h 918356"/>
              <a:gd name="connsiteX63" fmla="*/ 8147401 w 9517857"/>
              <a:gd name="connsiteY63" fmla="*/ 205617 h 918356"/>
              <a:gd name="connsiteX64" fmla="*/ 8256033 w 9517857"/>
              <a:gd name="connsiteY64" fmla="*/ 193713 h 918356"/>
              <a:gd name="connsiteX65" fmla="*/ 8614948 w 9517857"/>
              <a:gd name="connsiteY65" fmla="*/ 168247 h 918356"/>
              <a:gd name="connsiteX66" fmla="*/ 8715976 w 9517857"/>
              <a:gd name="connsiteY66" fmla="*/ 178374 h 918356"/>
              <a:gd name="connsiteX67" fmla="*/ 8778827 w 9517857"/>
              <a:gd name="connsiteY67" fmla="*/ 172936 h 918356"/>
              <a:gd name="connsiteX68" fmla="*/ 8855248 w 9517857"/>
              <a:gd name="connsiteY68" fmla="*/ 143149 h 918356"/>
              <a:gd name="connsiteX69" fmla="*/ 9010380 w 9517857"/>
              <a:gd name="connsiteY69" fmla="*/ 91891 h 918356"/>
              <a:gd name="connsiteX70" fmla="*/ 9110856 w 9517857"/>
              <a:gd name="connsiteY70" fmla="*/ 70997 h 918356"/>
              <a:gd name="connsiteX71" fmla="*/ 9268817 w 9517857"/>
              <a:gd name="connsiteY71" fmla="*/ 53082 h 918356"/>
              <a:gd name="connsiteX72" fmla="*/ 9316667 w 9517857"/>
              <a:gd name="connsiteY72" fmla="*/ 45047 h 918356"/>
              <a:gd name="connsiteX73" fmla="*/ 9428209 w 9517857"/>
              <a:gd name="connsiteY73" fmla="*/ 29923 h 918356"/>
              <a:gd name="connsiteX74" fmla="*/ 9488916 w 9517857"/>
              <a:gd name="connsiteY7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892569 w 9517857"/>
              <a:gd name="connsiteY39" fmla="*/ 249933 h 918356"/>
              <a:gd name="connsiteX40" fmla="*/ 4917286 w 9517857"/>
              <a:gd name="connsiteY40" fmla="*/ 243659 h 918356"/>
              <a:gd name="connsiteX41" fmla="*/ 4981173 w 9517857"/>
              <a:gd name="connsiteY41" fmla="*/ 247103 h 918356"/>
              <a:gd name="connsiteX42" fmla="*/ 5060397 w 9517857"/>
              <a:gd name="connsiteY42" fmla="*/ 263688 h 918356"/>
              <a:gd name="connsiteX43" fmla="*/ 5252996 w 9517857"/>
              <a:gd name="connsiteY43" fmla="*/ 270655 h 918356"/>
              <a:gd name="connsiteX44" fmla="*/ 5358056 w 9517857"/>
              <a:gd name="connsiteY44" fmla="*/ 247248 h 918356"/>
              <a:gd name="connsiteX45" fmla="*/ 5426496 w 9517857"/>
              <a:gd name="connsiteY45" fmla="*/ 235142 h 918356"/>
              <a:gd name="connsiteX46" fmla="*/ 5497161 w 9517857"/>
              <a:gd name="connsiteY46" fmla="*/ 228808 h 918356"/>
              <a:gd name="connsiteX47" fmla="*/ 5826043 w 9517857"/>
              <a:gd name="connsiteY47" fmla="*/ 148073 h 918356"/>
              <a:gd name="connsiteX48" fmla="*/ 6007627 w 9517857"/>
              <a:gd name="connsiteY48" fmla="*/ 147126 h 918356"/>
              <a:gd name="connsiteX49" fmla="*/ 6194152 w 9517857"/>
              <a:gd name="connsiteY49" fmla="*/ 151772 h 918356"/>
              <a:gd name="connsiteX50" fmla="*/ 6281379 w 9517857"/>
              <a:gd name="connsiteY50" fmla="*/ 181626 h 918356"/>
              <a:gd name="connsiteX51" fmla="*/ 6489033 w 9517857"/>
              <a:gd name="connsiteY51" fmla="*/ 167648 h 918356"/>
              <a:gd name="connsiteX52" fmla="*/ 6544700 w 9517857"/>
              <a:gd name="connsiteY52" fmla="*/ 167161 h 918356"/>
              <a:gd name="connsiteX53" fmla="*/ 6648353 w 9517857"/>
              <a:gd name="connsiteY53" fmla="*/ 172250 h 918356"/>
              <a:gd name="connsiteX54" fmla="*/ 6736227 w 9517857"/>
              <a:gd name="connsiteY54" fmla="*/ 173216 h 918356"/>
              <a:gd name="connsiteX55" fmla="*/ 6977218 w 9517857"/>
              <a:gd name="connsiteY55" fmla="*/ 184289 h 918356"/>
              <a:gd name="connsiteX56" fmla="*/ 7065221 w 9517857"/>
              <a:gd name="connsiteY56" fmla="*/ 227531 h 918356"/>
              <a:gd name="connsiteX57" fmla="*/ 7358195 w 9517857"/>
              <a:gd name="connsiteY57" fmla="*/ 251740 h 918356"/>
              <a:gd name="connsiteX58" fmla="*/ 7565449 w 9517857"/>
              <a:gd name="connsiteY58" fmla="*/ 258950 h 918356"/>
              <a:gd name="connsiteX59" fmla="*/ 7599285 w 9517857"/>
              <a:gd name="connsiteY59" fmla="*/ 266021 h 918356"/>
              <a:gd name="connsiteX60" fmla="*/ 7644411 w 9517857"/>
              <a:gd name="connsiteY60" fmla="*/ 258986 h 918356"/>
              <a:gd name="connsiteX61" fmla="*/ 7965805 w 9517857"/>
              <a:gd name="connsiteY61" fmla="*/ 200355 h 918356"/>
              <a:gd name="connsiteX62" fmla="*/ 8147401 w 9517857"/>
              <a:gd name="connsiteY62" fmla="*/ 205617 h 918356"/>
              <a:gd name="connsiteX63" fmla="*/ 8256033 w 9517857"/>
              <a:gd name="connsiteY63" fmla="*/ 193713 h 918356"/>
              <a:gd name="connsiteX64" fmla="*/ 8614948 w 9517857"/>
              <a:gd name="connsiteY64" fmla="*/ 168247 h 918356"/>
              <a:gd name="connsiteX65" fmla="*/ 8715976 w 9517857"/>
              <a:gd name="connsiteY65" fmla="*/ 178374 h 918356"/>
              <a:gd name="connsiteX66" fmla="*/ 8778827 w 9517857"/>
              <a:gd name="connsiteY66" fmla="*/ 172936 h 918356"/>
              <a:gd name="connsiteX67" fmla="*/ 8855248 w 9517857"/>
              <a:gd name="connsiteY67" fmla="*/ 143149 h 918356"/>
              <a:gd name="connsiteX68" fmla="*/ 9010380 w 9517857"/>
              <a:gd name="connsiteY68" fmla="*/ 91891 h 918356"/>
              <a:gd name="connsiteX69" fmla="*/ 9110856 w 9517857"/>
              <a:gd name="connsiteY69" fmla="*/ 70997 h 918356"/>
              <a:gd name="connsiteX70" fmla="*/ 9268817 w 9517857"/>
              <a:gd name="connsiteY70" fmla="*/ 53082 h 918356"/>
              <a:gd name="connsiteX71" fmla="*/ 9316667 w 9517857"/>
              <a:gd name="connsiteY71" fmla="*/ 45047 h 918356"/>
              <a:gd name="connsiteX72" fmla="*/ 9428209 w 9517857"/>
              <a:gd name="connsiteY72" fmla="*/ 29923 h 918356"/>
              <a:gd name="connsiteX73" fmla="*/ 9488916 w 9517857"/>
              <a:gd name="connsiteY7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17286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274069 w 9517857"/>
              <a:gd name="connsiteY28" fmla="*/ 451605 h 918356"/>
              <a:gd name="connsiteX29" fmla="*/ 3349632 w 9517857"/>
              <a:gd name="connsiteY29" fmla="*/ 432583 h 918356"/>
              <a:gd name="connsiteX30" fmla="*/ 3479593 w 9517857"/>
              <a:gd name="connsiteY30" fmla="*/ 390437 h 918356"/>
              <a:gd name="connsiteX31" fmla="*/ 3651428 w 9517857"/>
              <a:gd name="connsiteY31" fmla="*/ 361807 h 918356"/>
              <a:gd name="connsiteX32" fmla="*/ 3844133 w 9517857"/>
              <a:gd name="connsiteY32" fmla="*/ 360648 h 918356"/>
              <a:gd name="connsiteX33" fmla="*/ 3933803 w 9517857"/>
              <a:gd name="connsiteY33" fmla="*/ 357315 h 918356"/>
              <a:gd name="connsiteX34" fmla="*/ 4266740 w 9517857"/>
              <a:gd name="connsiteY34" fmla="*/ 361454 h 918356"/>
              <a:gd name="connsiteX35" fmla="*/ 4512664 w 9517857"/>
              <a:gd name="connsiteY35" fmla="*/ 319948 h 918356"/>
              <a:gd name="connsiteX36" fmla="*/ 4616423 w 9517857"/>
              <a:gd name="connsiteY36" fmla="*/ 290914 h 918356"/>
              <a:gd name="connsiteX37" fmla="*/ 4689163 w 9517857"/>
              <a:gd name="connsiteY37" fmla="*/ 272812 h 918356"/>
              <a:gd name="connsiteX38" fmla="*/ 4783273 w 9517857"/>
              <a:gd name="connsiteY38" fmla="*/ 248463 h 918356"/>
              <a:gd name="connsiteX39" fmla="*/ 4908371 w 9517857"/>
              <a:gd name="connsiteY39" fmla="*/ 243659 h 918356"/>
              <a:gd name="connsiteX40" fmla="*/ 4981173 w 9517857"/>
              <a:gd name="connsiteY40" fmla="*/ 247103 h 918356"/>
              <a:gd name="connsiteX41" fmla="*/ 5060397 w 9517857"/>
              <a:gd name="connsiteY41" fmla="*/ 263688 h 918356"/>
              <a:gd name="connsiteX42" fmla="*/ 5252996 w 9517857"/>
              <a:gd name="connsiteY42" fmla="*/ 270655 h 918356"/>
              <a:gd name="connsiteX43" fmla="*/ 5358056 w 9517857"/>
              <a:gd name="connsiteY43" fmla="*/ 247248 h 918356"/>
              <a:gd name="connsiteX44" fmla="*/ 5426496 w 9517857"/>
              <a:gd name="connsiteY44" fmla="*/ 235142 h 918356"/>
              <a:gd name="connsiteX45" fmla="*/ 5497161 w 9517857"/>
              <a:gd name="connsiteY45" fmla="*/ 228808 h 918356"/>
              <a:gd name="connsiteX46" fmla="*/ 5826043 w 9517857"/>
              <a:gd name="connsiteY46" fmla="*/ 148073 h 918356"/>
              <a:gd name="connsiteX47" fmla="*/ 6007627 w 9517857"/>
              <a:gd name="connsiteY47" fmla="*/ 147126 h 918356"/>
              <a:gd name="connsiteX48" fmla="*/ 6194152 w 9517857"/>
              <a:gd name="connsiteY48" fmla="*/ 151772 h 918356"/>
              <a:gd name="connsiteX49" fmla="*/ 6281379 w 9517857"/>
              <a:gd name="connsiteY49" fmla="*/ 181626 h 918356"/>
              <a:gd name="connsiteX50" fmla="*/ 6489033 w 9517857"/>
              <a:gd name="connsiteY50" fmla="*/ 167648 h 918356"/>
              <a:gd name="connsiteX51" fmla="*/ 6544700 w 9517857"/>
              <a:gd name="connsiteY51" fmla="*/ 167161 h 918356"/>
              <a:gd name="connsiteX52" fmla="*/ 6648353 w 9517857"/>
              <a:gd name="connsiteY52" fmla="*/ 172250 h 918356"/>
              <a:gd name="connsiteX53" fmla="*/ 6736227 w 9517857"/>
              <a:gd name="connsiteY53" fmla="*/ 173216 h 918356"/>
              <a:gd name="connsiteX54" fmla="*/ 6977218 w 9517857"/>
              <a:gd name="connsiteY54" fmla="*/ 184289 h 918356"/>
              <a:gd name="connsiteX55" fmla="*/ 7065221 w 9517857"/>
              <a:gd name="connsiteY55" fmla="*/ 227531 h 918356"/>
              <a:gd name="connsiteX56" fmla="*/ 7358195 w 9517857"/>
              <a:gd name="connsiteY56" fmla="*/ 251740 h 918356"/>
              <a:gd name="connsiteX57" fmla="*/ 7565449 w 9517857"/>
              <a:gd name="connsiteY57" fmla="*/ 258950 h 918356"/>
              <a:gd name="connsiteX58" fmla="*/ 7599285 w 9517857"/>
              <a:gd name="connsiteY58" fmla="*/ 266021 h 918356"/>
              <a:gd name="connsiteX59" fmla="*/ 7644411 w 9517857"/>
              <a:gd name="connsiteY59" fmla="*/ 258986 h 918356"/>
              <a:gd name="connsiteX60" fmla="*/ 7965805 w 9517857"/>
              <a:gd name="connsiteY60" fmla="*/ 200355 h 918356"/>
              <a:gd name="connsiteX61" fmla="*/ 8147401 w 9517857"/>
              <a:gd name="connsiteY61" fmla="*/ 205617 h 918356"/>
              <a:gd name="connsiteX62" fmla="*/ 8256033 w 9517857"/>
              <a:gd name="connsiteY62" fmla="*/ 193713 h 918356"/>
              <a:gd name="connsiteX63" fmla="*/ 8614948 w 9517857"/>
              <a:gd name="connsiteY63" fmla="*/ 168247 h 918356"/>
              <a:gd name="connsiteX64" fmla="*/ 8715976 w 9517857"/>
              <a:gd name="connsiteY64" fmla="*/ 178374 h 918356"/>
              <a:gd name="connsiteX65" fmla="*/ 8778827 w 9517857"/>
              <a:gd name="connsiteY65" fmla="*/ 172936 h 918356"/>
              <a:gd name="connsiteX66" fmla="*/ 8855248 w 9517857"/>
              <a:gd name="connsiteY66" fmla="*/ 143149 h 918356"/>
              <a:gd name="connsiteX67" fmla="*/ 9010380 w 9517857"/>
              <a:gd name="connsiteY67" fmla="*/ 91891 h 918356"/>
              <a:gd name="connsiteX68" fmla="*/ 9110856 w 9517857"/>
              <a:gd name="connsiteY68" fmla="*/ 70997 h 918356"/>
              <a:gd name="connsiteX69" fmla="*/ 9268817 w 9517857"/>
              <a:gd name="connsiteY69" fmla="*/ 53082 h 918356"/>
              <a:gd name="connsiteX70" fmla="*/ 9316667 w 9517857"/>
              <a:gd name="connsiteY70" fmla="*/ 45047 h 918356"/>
              <a:gd name="connsiteX71" fmla="*/ 9428209 w 9517857"/>
              <a:gd name="connsiteY71" fmla="*/ 29923 h 918356"/>
              <a:gd name="connsiteX72" fmla="*/ 9488916 w 9517857"/>
              <a:gd name="connsiteY7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397459 w 9517857"/>
              <a:gd name="connsiteY18" fmla="*/ 691190 h 918356"/>
              <a:gd name="connsiteX19" fmla="*/ 1580688 w 9517857"/>
              <a:gd name="connsiteY19" fmla="*/ 693697 h 918356"/>
              <a:gd name="connsiteX20" fmla="*/ 2054652 w 9517857"/>
              <a:gd name="connsiteY20" fmla="*/ 656648 h 918356"/>
              <a:gd name="connsiteX21" fmla="*/ 2135144 w 9517857"/>
              <a:gd name="connsiteY21" fmla="*/ 636501 h 918356"/>
              <a:gd name="connsiteX22" fmla="*/ 2440292 w 9517857"/>
              <a:gd name="connsiteY22" fmla="*/ 593862 h 918356"/>
              <a:gd name="connsiteX23" fmla="*/ 2547829 w 9517857"/>
              <a:gd name="connsiteY23" fmla="*/ 566150 h 918356"/>
              <a:gd name="connsiteX24" fmla="*/ 2693698 w 9517857"/>
              <a:gd name="connsiteY24" fmla="*/ 560029 h 918356"/>
              <a:gd name="connsiteX25" fmla="*/ 2727306 w 9517857"/>
              <a:gd name="connsiteY25" fmla="*/ 550698 h 918356"/>
              <a:gd name="connsiteX26" fmla="*/ 3073635 w 9517857"/>
              <a:gd name="connsiteY26" fmla="*/ 491294 h 918356"/>
              <a:gd name="connsiteX27" fmla="*/ 3222071 w 9517857"/>
              <a:gd name="connsiteY27" fmla="*/ 470559 h 918356"/>
              <a:gd name="connsiteX28" fmla="*/ 3349632 w 9517857"/>
              <a:gd name="connsiteY28" fmla="*/ 432583 h 918356"/>
              <a:gd name="connsiteX29" fmla="*/ 3479593 w 9517857"/>
              <a:gd name="connsiteY29" fmla="*/ 390437 h 918356"/>
              <a:gd name="connsiteX30" fmla="*/ 3651428 w 9517857"/>
              <a:gd name="connsiteY30" fmla="*/ 361807 h 918356"/>
              <a:gd name="connsiteX31" fmla="*/ 3844133 w 9517857"/>
              <a:gd name="connsiteY31" fmla="*/ 360648 h 918356"/>
              <a:gd name="connsiteX32" fmla="*/ 3933803 w 9517857"/>
              <a:gd name="connsiteY32" fmla="*/ 357315 h 918356"/>
              <a:gd name="connsiteX33" fmla="*/ 4266740 w 9517857"/>
              <a:gd name="connsiteY33" fmla="*/ 361454 h 918356"/>
              <a:gd name="connsiteX34" fmla="*/ 4512664 w 9517857"/>
              <a:gd name="connsiteY34" fmla="*/ 319948 h 918356"/>
              <a:gd name="connsiteX35" fmla="*/ 4616423 w 9517857"/>
              <a:gd name="connsiteY35" fmla="*/ 290914 h 918356"/>
              <a:gd name="connsiteX36" fmla="*/ 4689163 w 9517857"/>
              <a:gd name="connsiteY36" fmla="*/ 272812 h 918356"/>
              <a:gd name="connsiteX37" fmla="*/ 4783273 w 9517857"/>
              <a:gd name="connsiteY37" fmla="*/ 248463 h 918356"/>
              <a:gd name="connsiteX38" fmla="*/ 4908371 w 9517857"/>
              <a:gd name="connsiteY38" fmla="*/ 243659 h 918356"/>
              <a:gd name="connsiteX39" fmla="*/ 4981173 w 9517857"/>
              <a:gd name="connsiteY39" fmla="*/ 247103 h 918356"/>
              <a:gd name="connsiteX40" fmla="*/ 5060397 w 9517857"/>
              <a:gd name="connsiteY40" fmla="*/ 263688 h 918356"/>
              <a:gd name="connsiteX41" fmla="*/ 5252996 w 9517857"/>
              <a:gd name="connsiteY41" fmla="*/ 270655 h 918356"/>
              <a:gd name="connsiteX42" fmla="*/ 5358056 w 9517857"/>
              <a:gd name="connsiteY42" fmla="*/ 247248 h 918356"/>
              <a:gd name="connsiteX43" fmla="*/ 5426496 w 9517857"/>
              <a:gd name="connsiteY43" fmla="*/ 235142 h 918356"/>
              <a:gd name="connsiteX44" fmla="*/ 5497161 w 9517857"/>
              <a:gd name="connsiteY44" fmla="*/ 228808 h 918356"/>
              <a:gd name="connsiteX45" fmla="*/ 5826043 w 9517857"/>
              <a:gd name="connsiteY45" fmla="*/ 148073 h 918356"/>
              <a:gd name="connsiteX46" fmla="*/ 6007627 w 9517857"/>
              <a:gd name="connsiteY46" fmla="*/ 147126 h 918356"/>
              <a:gd name="connsiteX47" fmla="*/ 6194152 w 9517857"/>
              <a:gd name="connsiteY47" fmla="*/ 151772 h 918356"/>
              <a:gd name="connsiteX48" fmla="*/ 6281379 w 9517857"/>
              <a:gd name="connsiteY48" fmla="*/ 181626 h 918356"/>
              <a:gd name="connsiteX49" fmla="*/ 6489033 w 9517857"/>
              <a:gd name="connsiteY49" fmla="*/ 167648 h 918356"/>
              <a:gd name="connsiteX50" fmla="*/ 6544700 w 9517857"/>
              <a:gd name="connsiteY50" fmla="*/ 167161 h 918356"/>
              <a:gd name="connsiteX51" fmla="*/ 6648353 w 9517857"/>
              <a:gd name="connsiteY51" fmla="*/ 172250 h 918356"/>
              <a:gd name="connsiteX52" fmla="*/ 6736227 w 9517857"/>
              <a:gd name="connsiteY52" fmla="*/ 173216 h 918356"/>
              <a:gd name="connsiteX53" fmla="*/ 6977218 w 9517857"/>
              <a:gd name="connsiteY53" fmla="*/ 184289 h 918356"/>
              <a:gd name="connsiteX54" fmla="*/ 7065221 w 9517857"/>
              <a:gd name="connsiteY54" fmla="*/ 227531 h 918356"/>
              <a:gd name="connsiteX55" fmla="*/ 7358195 w 9517857"/>
              <a:gd name="connsiteY55" fmla="*/ 251740 h 918356"/>
              <a:gd name="connsiteX56" fmla="*/ 7565449 w 9517857"/>
              <a:gd name="connsiteY56" fmla="*/ 258950 h 918356"/>
              <a:gd name="connsiteX57" fmla="*/ 7599285 w 9517857"/>
              <a:gd name="connsiteY57" fmla="*/ 266021 h 918356"/>
              <a:gd name="connsiteX58" fmla="*/ 7644411 w 9517857"/>
              <a:gd name="connsiteY58" fmla="*/ 258986 h 918356"/>
              <a:gd name="connsiteX59" fmla="*/ 7965805 w 9517857"/>
              <a:gd name="connsiteY59" fmla="*/ 200355 h 918356"/>
              <a:gd name="connsiteX60" fmla="*/ 8147401 w 9517857"/>
              <a:gd name="connsiteY60" fmla="*/ 205617 h 918356"/>
              <a:gd name="connsiteX61" fmla="*/ 8256033 w 9517857"/>
              <a:gd name="connsiteY61" fmla="*/ 193713 h 918356"/>
              <a:gd name="connsiteX62" fmla="*/ 8614948 w 9517857"/>
              <a:gd name="connsiteY62" fmla="*/ 168247 h 918356"/>
              <a:gd name="connsiteX63" fmla="*/ 8715976 w 9517857"/>
              <a:gd name="connsiteY63" fmla="*/ 178374 h 918356"/>
              <a:gd name="connsiteX64" fmla="*/ 8778827 w 9517857"/>
              <a:gd name="connsiteY64" fmla="*/ 172936 h 918356"/>
              <a:gd name="connsiteX65" fmla="*/ 8855248 w 9517857"/>
              <a:gd name="connsiteY65" fmla="*/ 143149 h 918356"/>
              <a:gd name="connsiteX66" fmla="*/ 9010380 w 9517857"/>
              <a:gd name="connsiteY66" fmla="*/ 91891 h 918356"/>
              <a:gd name="connsiteX67" fmla="*/ 9110856 w 9517857"/>
              <a:gd name="connsiteY67" fmla="*/ 70997 h 918356"/>
              <a:gd name="connsiteX68" fmla="*/ 9268817 w 9517857"/>
              <a:gd name="connsiteY68" fmla="*/ 53082 h 918356"/>
              <a:gd name="connsiteX69" fmla="*/ 9316667 w 9517857"/>
              <a:gd name="connsiteY69" fmla="*/ 45047 h 918356"/>
              <a:gd name="connsiteX70" fmla="*/ 9428209 w 9517857"/>
              <a:gd name="connsiteY70" fmla="*/ 29923 h 918356"/>
              <a:gd name="connsiteX71" fmla="*/ 9488916 w 9517857"/>
              <a:gd name="connsiteY71"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023734 w 9517857"/>
              <a:gd name="connsiteY15" fmla="*/ 718571 h 918356"/>
              <a:gd name="connsiteX16" fmla="*/ 1142754 w 9517857"/>
              <a:gd name="connsiteY16" fmla="*/ 725374 h 918356"/>
              <a:gd name="connsiteX17" fmla="*/ 1218120 w 9517857"/>
              <a:gd name="connsiteY17" fmla="*/ 713280 h 918356"/>
              <a:gd name="connsiteX18" fmla="*/ 1580688 w 9517857"/>
              <a:gd name="connsiteY18" fmla="*/ 693697 h 918356"/>
              <a:gd name="connsiteX19" fmla="*/ 2054652 w 9517857"/>
              <a:gd name="connsiteY19" fmla="*/ 656648 h 918356"/>
              <a:gd name="connsiteX20" fmla="*/ 2135144 w 9517857"/>
              <a:gd name="connsiteY20" fmla="*/ 636501 h 918356"/>
              <a:gd name="connsiteX21" fmla="*/ 2440292 w 9517857"/>
              <a:gd name="connsiteY21" fmla="*/ 593862 h 918356"/>
              <a:gd name="connsiteX22" fmla="*/ 2547829 w 9517857"/>
              <a:gd name="connsiteY22" fmla="*/ 566150 h 918356"/>
              <a:gd name="connsiteX23" fmla="*/ 2693698 w 9517857"/>
              <a:gd name="connsiteY23" fmla="*/ 560029 h 918356"/>
              <a:gd name="connsiteX24" fmla="*/ 2727306 w 9517857"/>
              <a:gd name="connsiteY24" fmla="*/ 550698 h 918356"/>
              <a:gd name="connsiteX25" fmla="*/ 3073635 w 9517857"/>
              <a:gd name="connsiteY25" fmla="*/ 491294 h 918356"/>
              <a:gd name="connsiteX26" fmla="*/ 3222071 w 9517857"/>
              <a:gd name="connsiteY26" fmla="*/ 470559 h 918356"/>
              <a:gd name="connsiteX27" fmla="*/ 3349632 w 9517857"/>
              <a:gd name="connsiteY27" fmla="*/ 432583 h 918356"/>
              <a:gd name="connsiteX28" fmla="*/ 3479593 w 9517857"/>
              <a:gd name="connsiteY28" fmla="*/ 390437 h 918356"/>
              <a:gd name="connsiteX29" fmla="*/ 3651428 w 9517857"/>
              <a:gd name="connsiteY29" fmla="*/ 361807 h 918356"/>
              <a:gd name="connsiteX30" fmla="*/ 3844133 w 9517857"/>
              <a:gd name="connsiteY30" fmla="*/ 360648 h 918356"/>
              <a:gd name="connsiteX31" fmla="*/ 3933803 w 9517857"/>
              <a:gd name="connsiteY31" fmla="*/ 357315 h 918356"/>
              <a:gd name="connsiteX32" fmla="*/ 4266740 w 9517857"/>
              <a:gd name="connsiteY32" fmla="*/ 361454 h 918356"/>
              <a:gd name="connsiteX33" fmla="*/ 4512664 w 9517857"/>
              <a:gd name="connsiteY33" fmla="*/ 319948 h 918356"/>
              <a:gd name="connsiteX34" fmla="*/ 4616423 w 9517857"/>
              <a:gd name="connsiteY34" fmla="*/ 290914 h 918356"/>
              <a:gd name="connsiteX35" fmla="*/ 4689163 w 9517857"/>
              <a:gd name="connsiteY35" fmla="*/ 272812 h 918356"/>
              <a:gd name="connsiteX36" fmla="*/ 4783273 w 9517857"/>
              <a:gd name="connsiteY36" fmla="*/ 248463 h 918356"/>
              <a:gd name="connsiteX37" fmla="*/ 4908371 w 9517857"/>
              <a:gd name="connsiteY37" fmla="*/ 243659 h 918356"/>
              <a:gd name="connsiteX38" fmla="*/ 4981173 w 9517857"/>
              <a:gd name="connsiteY38" fmla="*/ 247103 h 918356"/>
              <a:gd name="connsiteX39" fmla="*/ 5060397 w 9517857"/>
              <a:gd name="connsiteY39" fmla="*/ 263688 h 918356"/>
              <a:gd name="connsiteX40" fmla="*/ 5252996 w 9517857"/>
              <a:gd name="connsiteY40" fmla="*/ 270655 h 918356"/>
              <a:gd name="connsiteX41" fmla="*/ 5358056 w 9517857"/>
              <a:gd name="connsiteY41" fmla="*/ 247248 h 918356"/>
              <a:gd name="connsiteX42" fmla="*/ 5426496 w 9517857"/>
              <a:gd name="connsiteY42" fmla="*/ 235142 h 918356"/>
              <a:gd name="connsiteX43" fmla="*/ 5497161 w 9517857"/>
              <a:gd name="connsiteY43" fmla="*/ 228808 h 918356"/>
              <a:gd name="connsiteX44" fmla="*/ 5826043 w 9517857"/>
              <a:gd name="connsiteY44" fmla="*/ 148073 h 918356"/>
              <a:gd name="connsiteX45" fmla="*/ 6007627 w 9517857"/>
              <a:gd name="connsiteY45" fmla="*/ 147126 h 918356"/>
              <a:gd name="connsiteX46" fmla="*/ 6194152 w 9517857"/>
              <a:gd name="connsiteY46" fmla="*/ 151772 h 918356"/>
              <a:gd name="connsiteX47" fmla="*/ 6281379 w 9517857"/>
              <a:gd name="connsiteY47" fmla="*/ 181626 h 918356"/>
              <a:gd name="connsiteX48" fmla="*/ 6489033 w 9517857"/>
              <a:gd name="connsiteY48" fmla="*/ 167648 h 918356"/>
              <a:gd name="connsiteX49" fmla="*/ 6544700 w 9517857"/>
              <a:gd name="connsiteY49" fmla="*/ 167161 h 918356"/>
              <a:gd name="connsiteX50" fmla="*/ 6648353 w 9517857"/>
              <a:gd name="connsiteY50" fmla="*/ 172250 h 918356"/>
              <a:gd name="connsiteX51" fmla="*/ 6736227 w 9517857"/>
              <a:gd name="connsiteY51" fmla="*/ 173216 h 918356"/>
              <a:gd name="connsiteX52" fmla="*/ 6977218 w 9517857"/>
              <a:gd name="connsiteY52" fmla="*/ 184289 h 918356"/>
              <a:gd name="connsiteX53" fmla="*/ 7065221 w 9517857"/>
              <a:gd name="connsiteY53" fmla="*/ 227531 h 918356"/>
              <a:gd name="connsiteX54" fmla="*/ 7358195 w 9517857"/>
              <a:gd name="connsiteY54" fmla="*/ 251740 h 918356"/>
              <a:gd name="connsiteX55" fmla="*/ 7565449 w 9517857"/>
              <a:gd name="connsiteY55" fmla="*/ 258950 h 918356"/>
              <a:gd name="connsiteX56" fmla="*/ 7599285 w 9517857"/>
              <a:gd name="connsiteY56" fmla="*/ 266021 h 918356"/>
              <a:gd name="connsiteX57" fmla="*/ 7644411 w 9517857"/>
              <a:gd name="connsiteY57" fmla="*/ 258986 h 918356"/>
              <a:gd name="connsiteX58" fmla="*/ 7965805 w 9517857"/>
              <a:gd name="connsiteY58" fmla="*/ 200355 h 918356"/>
              <a:gd name="connsiteX59" fmla="*/ 8147401 w 9517857"/>
              <a:gd name="connsiteY59" fmla="*/ 205617 h 918356"/>
              <a:gd name="connsiteX60" fmla="*/ 8256033 w 9517857"/>
              <a:gd name="connsiteY60" fmla="*/ 193713 h 918356"/>
              <a:gd name="connsiteX61" fmla="*/ 8614948 w 9517857"/>
              <a:gd name="connsiteY61" fmla="*/ 168247 h 918356"/>
              <a:gd name="connsiteX62" fmla="*/ 8715976 w 9517857"/>
              <a:gd name="connsiteY62" fmla="*/ 178374 h 918356"/>
              <a:gd name="connsiteX63" fmla="*/ 8778827 w 9517857"/>
              <a:gd name="connsiteY63" fmla="*/ 172936 h 918356"/>
              <a:gd name="connsiteX64" fmla="*/ 8855248 w 9517857"/>
              <a:gd name="connsiteY64" fmla="*/ 143149 h 918356"/>
              <a:gd name="connsiteX65" fmla="*/ 9010380 w 9517857"/>
              <a:gd name="connsiteY65" fmla="*/ 91891 h 918356"/>
              <a:gd name="connsiteX66" fmla="*/ 9110856 w 9517857"/>
              <a:gd name="connsiteY66" fmla="*/ 70997 h 918356"/>
              <a:gd name="connsiteX67" fmla="*/ 9268817 w 9517857"/>
              <a:gd name="connsiteY67" fmla="*/ 53082 h 918356"/>
              <a:gd name="connsiteX68" fmla="*/ 9316667 w 9517857"/>
              <a:gd name="connsiteY68" fmla="*/ 45047 h 918356"/>
              <a:gd name="connsiteX69" fmla="*/ 9428209 w 9517857"/>
              <a:gd name="connsiteY69" fmla="*/ 29923 h 918356"/>
              <a:gd name="connsiteX70" fmla="*/ 9488916 w 9517857"/>
              <a:gd name="connsiteY70"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58674 w 9517857"/>
              <a:gd name="connsiteY6" fmla="*/ 890322 h 918356"/>
              <a:gd name="connsiteX7" fmla="*/ 275005 w 9517857"/>
              <a:gd name="connsiteY7" fmla="*/ 823579 h 918356"/>
              <a:gd name="connsiteX8" fmla="*/ 587824 w 9517857"/>
              <a:gd name="connsiteY8" fmla="*/ 798195 h 918356"/>
              <a:gd name="connsiteX9" fmla="*/ 752936 w 9517857"/>
              <a:gd name="connsiteY9" fmla="*/ 742843 h 918356"/>
              <a:gd name="connsiteX10" fmla="*/ 855732 w 9517857"/>
              <a:gd name="connsiteY10" fmla="*/ 731068 h 918356"/>
              <a:gd name="connsiteX11" fmla="*/ 901402 w 9517857"/>
              <a:gd name="connsiteY11" fmla="*/ 729045 h 918356"/>
              <a:gd name="connsiteX12" fmla="*/ 930946 w 9517857"/>
              <a:gd name="connsiteY12" fmla="*/ 734046 h 918356"/>
              <a:gd name="connsiteX13" fmla="*/ 986250 w 9517857"/>
              <a:gd name="connsiteY13" fmla="*/ 713530 h 918356"/>
              <a:gd name="connsiteX14" fmla="*/ 1013752 w 9517857"/>
              <a:gd name="connsiteY14" fmla="*/ 713361 h 918356"/>
              <a:gd name="connsiteX15" fmla="*/ 1142754 w 9517857"/>
              <a:gd name="connsiteY15" fmla="*/ 725374 h 918356"/>
              <a:gd name="connsiteX16" fmla="*/ 1218120 w 9517857"/>
              <a:gd name="connsiteY16" fmla="*/ 713280 h 918356"/>
              <a:gd name="connsiteX17" fmla="*/ 1580688 w 9517857"/>
              <a:gd name="connsiteY17" fmla="*/ 693697 h 918356"/>
              <a:gd name="connsiteX18" fmla="*/ 2054652 w 9517857"/>
              <a:gd name="connsiteY18" fmla="*/ 656648 h 918356"/>
              <a:gd name="connsiteX19" fmla="*/ 2135144 w 9517857"/>
              <a:gd name="connsiteY19" fmla="*/ 636501 h 918356"/>
              <a:gd name="connsiteX20" fmla="*/ 2440292 w 9517857"/>
              <a:gd name="connsiteY20" fmla="*/ 593862 h 918356"/>
              <a:gd name="connsiteX21" fmla="*/ 2547829 w 9517857"/>
              <a:gd name="connsiteY21" fmla="*/ 566150 h 918356"/>
              <a:gd name="connsiteX22" fmla="*/ 2693698 w 9517857"/>
              <a:gd name="connsiteY22" fmla="*/ 560029 h 918356"/>
              <a:gd name="connsiteX23" fmla="*/ 2727306 w 9517857"/>
              <a:gd name="connsiteY23" fmla="*/ 550698 h 918356"/>
              <a:gd name="connsiteX24" fmla="*/ 3073635 w 9517857"/>
              <a:gd name="connsiteY24" fmla="*/ 491294 h 918356"/>
              <a:gd name="connsiteX25" fmla="*/ 3222071 w 9517857"/>
              <a:gd name="connsiteY25" fmla="*/ 470559 h 918356"/>
              <a:gd name="connsiteX26" fmla="*/ 3349632 w 9517857"/>
              <a:gd name="connsiteY26" fmla="*/ 432583 h 918356"/>
              <a:gd name="connsiteX27" fmla="*/ 3479593 w 9517857"/>
              <a:gd name="connsiteY27" fmla="*/ 390437 h 918356"/>
              <a:gd name="connsiteX28" fmla="*/ 3651428 w 9517857"/>
              <a:gd name="connsiteY28" fmla="*/ 361807 h 918356"/>
              <a:gd name="connsiteX29" fmla="*/ 3844133 w 9517857"/>
              <a:gd name="connsiteY29" fmla="*/ 360648 h 918356"/>
              <a:gd name="connsiteX30" fmla="*/ 3933803 w 9517857"/>
              <a:gd name="connsiteY30" fmla="*/ 357315 h 918356"/>
              <a:gd name="connsiteX31" fmla="*/ 4266740 w 9517857"/>
              <a:gd name="connsiteY31" fmla="*/ 361454 h 918356"/>
              <a:gd name="connsiteX32" fmla="*/ 4512664 w 9517857"/>
              <a:gd name="connsiteY32" fmla="*/ 319948 h 918356"/>
              <a:gd name="connsiteX33" fmla="*/ 4616423 w 9517857"/>
              <a:gd name="connsiteY33" fmla="*/ 290914 h 918356"/>
              <a:gd name="connsiteX34" fmla="*/ 4689163 w 9517857"/>
              <a:gd name="connsiteY34" fmla="*/ 272812 h 918356"/>
              <a:gd name="connsiteX35" fmla="*/ 4783273 w 9517857"/>
              <a:gd name="connsiteY35" fmla="*/ 248463 h 918356"/>
              <a:gd name="connsiteX36" fmla="*/ 4908371 w 9517857"/>
              <a:gd name="connsiteY36" fmla="*/ 243659 h 918356"/>
              <a:gd name="connsiteX37" fmla="*/ 4981173 w 9517857"/>
              <a:gd name="connsiteY37" fmla="*/ 247103 h 918356"/>
              <a:gd name="connsiteX38" fmla="*/ 5060397 w 9517857"/>
              <a:gd name="connsiteY38" fmla="*/ 263688 h 918356"/>
              <a:gd name="connsiteX39" fmla="*/ 5252996 w 9517857"/>
              <a:gd name="connsiteY39" fmla="*/ 270655 h 918356"/>
              <a:gd name="connsiteX40" fmla="*/ 5358056 w 9517857"/>
              <a:gd name="connsiteY40" fmla="*/ 247248 h 918356"/>
              <a:gd name="connsiteX41" fmla="*/ 5426496 w 9517857"/>
              <a:gd name="connsiteY41" fmla="*/ 235142 h 918356"/>
              <a:gd name="connsiteX42" fmla="*/ 5497161 w 9517857"/>
              <a:gd name="connsiteY42" fmla="*/ 228808 h 918356"/>
              <a:gd name="connsiteX43" fmla="*/ 5826043 w 9517857"/>
              <a:gd name="connsiteY43" fmla="*/ 148073 h 918356"/>
              <a:gd name="connsiteX44" fmla="*/ 6007627 w 9517857"/>
              <a:gd name="connsiteY44" fmla="*/ 147126 h 918356"/>
              <a:gd name="connsiteX45" fmla="*/ 6194152 w 9517857"/>
              <a:gd name="connsiteY45" fmla="*/ 151772 h 918356"/>
              <a:gd name="connsiteX46" fmla="*/ 6281379 w 9517857"/>
              <a:gd name="connsiteY46" fmla="*/ 181626 h 918356"/>
              <a:gd name="connsiteX47" fmla="*/ 6489033 w 9517857"/>
              <a:gd name="connsiteY47" fmla="*/ 167648 h 918356"/>
              <a:gd name="connsiteX48" fmla="*/ 6544700 w 9517857"/>
              <a:gd name="connsiteY48" fmla="*/ 167161 h 918356"/>
              <a:gd name="connsiteX49" fmla="*/ 6648353 w 9517857"/>
              <a:gd name="connsiteY49" fmla="*/ 172250 h 918356"/>
              <a:gd name="connsiteX50" fmla="*/ 6736227 w 9517857"/>
              <a:gd name="connsiteY50" fmla="*/ 173216 h 918356"/>
              <a:gd name="connsiteX51" fmla="*/ 6977218 w 9517857"/>
              <a:gd name="connsiteY51" fmla="*/ 184289 h 918356"/>
              <a:gd name="connsiteX52" fmla="*/ 7065221 w 9517857"/>
              <a:gd name="connsiteY52" fmla="*/ 227531 h 918356"/>
              <a:gd name="connsiteX53" fmla="*/ 7358195 w 9517857"/>
              <a:gd name="connsiteY53" fmla="*/ 251740 h 918356"/>
              <a:gd name="connsiteX54" fmla="*/ 7565449 w 9517857"/>
              <a:gd name="connsiteY54" fmla="*/ 258950 h 918356"/>
              <a:gd name="connsiteX55" fmla="*/ 7599285 w 9517857"/>
              <a:gd name="connsiteY55" fmla="*/ 266021 h 918356"/>
              <a:gd name="connsiteX56" fmla="*/ 7644411 w 9517857"/>
              <a:gd name="connsiteY56" fmla="*/ 258986 h 918356"/>
              <a:gd name="connsiteX57" fmla="*/ 7965805 w 9517857"/>
              <a:gd name="connsiteY57" fmla="*/ 200355 h 918356"/>
              <a:gd name="connsiteX58" fmla="*/ 8147401 w 9517857"/>
              <a:gd name="connsiteY58" fmla="*/ 205617 h 918356"/>
              <a:gd name="connsiteX59" fmla="*/ 8256033 w 9517857"/>
              <a:gd name="connsiteY59" fmla="*/ 193713 h 918356"/>
              <a:gd name="connsiteX60" fmla="*/ 8614948 w 9517857"/>
              <a:gd name="connsiteY60" fmla="*/ 168247 h 918356"/>
              <a:gd name="connsiteX61" fmla="*/ 8715976 w 9517857"/>
              <a:gd name="connsiteY61" fmla="*/ 178374 h 918356"/>
              <a:gd name="connsiteX62" fmla="*/ 8778827 w 9517857"/>
              <a:gd name="connsiteY62" fmla="*/ 172936 h 918356"/>
              <a:gd name="connsiteX63" fmla="*/ 8855248 w 9517857"/>
              <a:gd name="connsiteY63" fmla="*/ 143149 h 918356"/>
              <a:gd name="connsiteX64" fmla="*/ 9010380 w 9517857"/>
              <a:gd name="connsiteY64" fmla="*/ 91891 h 918356"/>
              <a:gd name="connsiteX65" fmla="*/ 9110856 w 9517857"/>
              <a:gd name="connsiteY65" fmla="*/ 70997 h 918356"/>
              <a:gd name="connsiteX66" fmla="*/ 9268817 w 9517857"/>
              <a:gd name="connsiteY66" fmla="*/ 53082 h 918356"/>
              <a:gd name="connsiteX67" fmla="*/ 9316667 w 9517857"/>
              <a:gd name="connsiteY67" fmla="*/ 45047 h 918356"/>
              <a:gd name="connsiteX68" fmla="*/ 9428209 w 9517857"/>
              <a:gd name="connsiteY68" fmla="*/ 29923 h 918356"/>
              <a:gd name="connsiteX69" fmla="*/ 9488916 w 9517857"/>
              <a:gd name="connsiteY69"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135144 w 9517857"/>
              <a:gd name="connsiteY18" fmla="*/ 636501 h 918356"/>
              <a:gd name="connsiteX19" fmla="*/ 2440292 w 9517857"/>
              <a:gd name="connsiteY19" fmla="*/ 593862 h 918356"/>
              <a:gd name="connsiteX20" fmla="*/ 2547829 w 9517857"/>
              <a:gd name="connsiteY20" fmla="*/ 566150 h 918356"/>
              <a:gd name="connsiteX21" fmla="*/ 2693698 w 9517857"/>
              <a:gd name="connsiteY21" fmla="*/ 560029 h 918356"/>
              <a:gd name="connsiteX22" fmla="*/ 2727306 w 9517857"/>
              <a:gd name="connsiteY22" fmla="*/ 550698 h 918356"/>
              <a:gd name="connsiteX23" fmla="*/ 3073635 w 9517857"/>
              <a:gd name="connsiteY23" fmla="*/ 491294 h 918356"/>
              <a:gd name="connsiteX24" fmla="*/ 3222071 w 9517857"/>
              <a:gd name="connsiteY24" fmla="*/ 470559 h 918356"/>
              <a:gd name="connsiteX25" fmla="*/ 3349632 w 9517857"/>
              <a:gd name="connsiteY25" fmla="*/ 432583 h 918356"/>
              <a:gd name="connsiteX26" fmla="*/ 3479593 w 9517857"/>
              <a:gd name="connsiteY26" fmla="*/ 390437 h 918356"/>
              <a:gd name="connsiteX27" fmla="*/ 3651428 w 9517857"/>
              <a:gd name="connsiteY27" fmla="*/ 361807 h 918356"/>
              <a:gd name="connsiteX28" fmla="*/ 3844133 w 9517857"/>
              <a:gd name="connsiteY28" fmla="*/ 360648 h 918356"/>
              <a:gd name="connsiteX29" fmla="*/ 3933803 w 9517857"/>
              <a:gd name="connsiteY29" fmla="*/ 357315 h 918356"/>
              <a:gd name="connsiteX30" fmla="*/ 4266740 w 9517857"/>
              <a:gd name="connsiteY30" fmla="*/ 361454 h 918356"/>
              <a:gd name="connsiteX31" fmla="*/ 4512664 w 9517857"/>
              <a:gd name="connsiteY31" fmla="*/ 319948 h 918356"/>
              <a:gd name="connsiteX32" fmla="*/ 4616423 w 9517857"/>
              <a:gd name="connsiteY32" fmla="*/ 290914 h 918356"/>
              <a:gd name="connsiteX33" fmla="*/ 4689163 w 9517857"/>
              <a:gd name="connsiteY33" fmla="*/ 272812 h 918356"/>
              <a:gd name="connsiteX34" fmla="*/ 4783273 w 9517857"/>
              <a:gd name="connsiteY34" fmla="*/ 248463 h 918356"/>
              <a:gd name="connsiteX35" fmla="*/ 4908371 w 9517857"/>
              <a:gd name="connsiteY35" fmla="*/ 243659 h 918356"/>
              <a:gd name="connsiteX36" fmla="*/ 4981173 w 9517857"/>
              <a:gd name="connsiteY36" fmla="*/ 247103 h 918356"/>
              <a:gd name="connsiteX37" fmla="*/ 5060397 w 9517857"/>
              <a:gd name="connsiteY37" fmla="*/ 263688 h 918356"/>
              <a:gd name="connsiteX38" fmla="*/ 5252996 w 9517857"/>
              <a:gd name="connsiteY38" fmla="*/ 270655 h 918356"/>
              <a:gd name="connsiteX39" fmla="*/ 5358056 w 9517857"/>
              <a:gd name="connsiteY39" fmla="*/ 247248 h 918356"/>
              <a:gd name="connsiteX40" fmla="*/ 5426496 w 9517857"/>
              <a:gd name="connsiteY40" fmla="*/ 235142 h 918356"/>
              <a:gd name="connsiteX41" fmla="*/ 5497161 w 9517857"/>
              <a:gd name="connsiteY41" fmla="*/ 228808 h 918356"/>
              <a:gd name="connsiteX42" fmla="*/ 5826043 w 9517857"/>
              <a:gd name="connsiteY42" fmla="*/ 148073 h 918356"/>
              <a:gd name="connsiteX43" fmla="*/ 6007627 w 9517857"/>
              <a:gd name="connsiteY43" fmla="*/ 147126 h 918356"/>
              <a:gd name="connsiteX44" fmla="*/ 6194152 w 9517857"/>
              <a:gd name="connsiteY44" fmla="*/ 151772 h 918356"/>
              <a:gd name="connsiteX45" fmla="*/ 6281379 w 9517857"/>
              <a:gd name="connsiteY45" fmla="*/ 181626 h 918356"/>
              <a:gd name="connsiteX46" fmla="*/ 6489033 w 9517857"/>
              <a:gd name="connsiteY46" fmla="*/ 167648 h 918356"/>
              <a:gd name="connsiteX47" fmla="*/ 6544700 w 9517857"/>
              <a:gd name="connsiteY47" fmla="*/ 167161 h 918356"/>
              <a:gd name="connsiteX48" fmla="*/ 6648353 w 9517857"/>
              <a:gd name="connsiteY48" fmla="*/ 172250 h 918356"/>
              <a:gd name="connsiteX49" fmla="*/ 6736227 w 9517857"/>
              <a:gd name="connsiteY49" fmla="*/ 173216 h 918356"/>
              <a:gd name="connsiteX50" fmla="*/ 6977218 w 9517857"/>
              <a:gd name="connsiteY50" fmla="*/ 184289 h 918356"/>
              <a:gd name="connsiteX51" fmla="*/ 7065221 w 9517857"/>
              <a:gd name="connsiteY51" fmla="*/ 227531 h 918356"/>
              <a:gd name="connsiteX52" fmla="*/ 7358195 w 9517857"/>
              <a:gd name="connsiteY52" fmla="*/ 251740 h 918356"/>
              <a:gd name="connsiteX53" fmla="*/ 7565449 w 9517857"/>
              <a:gd name="connsiteY53" fmla="*/ 258950 h 918356"/>
              <a:gd name="connsiteX54" fmla="*/ 7599285 w 9517857"/>
              <a:gd name="connsiteY54" fmla="*/ 266021 h 918356"/>
              <a:gd name="connsiteX55" fmla="*/ 7644411 w 9517857"/>
              <a:gd name="connsiteY55" fmla="*/ 258986 h 918356"/>
              <a:gd name="connsiteX56" fmla="*/ 7965805 w 9517857"/>
              <a:gd name="connsiteY56" fmla="*/ 200355 h 918356"/>
              <a:gd name="connsiteX57" fmla="*/ 8147401 w 9517857"/>
              <a:gd name="connsiteY57" fmla="*/ 205617 h 918356"/>
              <a:gd name="connsiteX58" fmla="*/ 8256033 w 9517857"/>
              <a:gd name="connsiteY58" fmla="*/ 193713 h 918356"/>
              <a:gd name="connsiteX59" fmla="*/ 8614948 w 9517857"/>
              <a:gd name="connsiteY59" fmla="*/ 168247 h 918356"/>
              <a:gd name="connsiteX60" fmla="*/ 8715976 w 9517857"/>
              <a:gd name="connsiteY60" fmla="*/ 178374 h 918356"/>
              <a:gd name="connsiteX61" fmla="*/ 8778827 w 9517857"/>
              <a:gd name="connsiteY61" fmla="*/ 172936 h 918356"/>
              <a:gd name="connsiteX62" fmla="*/ 8855248 w 9517857"/>
              <a:gd name="connsiteY62" fmla="*/ 143149 h 918356"/>
              <a:gd name="connsiteX63" fmla="*/ 9010380 w 9517857"/>
              <a:gd name="connsiteY63" fmla="*/ 91891 h 918356"/>
              <a:gd name="connsiteX64" fmla="*/ 9110856 w 9517857"/>
              <a:gd name="connsiteY64" fmla="*/ 70997 h 918356"/>
              <a:gd name="connsiteX65" fmla="*/ 9268817 w 9517857"/>
              <a:gd name="connsiteY65" fmla="*/ 53082 h 918356"/>
              <a:gd name="connsiteX66" fmla="*/ 9316667 w 9517857"/>
              <a:gd name="connsiteY66" fmla="*/ 45047 h 918356"/>
              <a:gd name="connsiteX67" fmla="*/ 9428209 w 9517857"/>
              <a:gd name="connsiteY67" fmla="*/ 29923 h 918356"/>
              <a:gd name="connsiteX68" fmla="*/ 9488916 w 9517857"/>
              <a:gd name="connsiteY68"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4981173 w 9517857"/>
              <a:gd name="connsiteY35" fmla="*/ 247103 h 918356"/>
              <a:gd name="connsiteX36" fmla="*/ 5060397 w 9517857"/>
              <a:gd name="connsiteY36" fmla="*/ 263688 h 918356"/>
              <a:gd name="connsiteX37" fmla="*/ 5252996 w 9517857"/>
              <a:gd name="connsiteY37" fmla="*/ 270655 h 918356"/>
              <a:gd name="connsiteX38" fmla="*/ 5358056 w 9517857"/>
              <a:gd name="connsiteY38" fmla="*/ 247248 h 918356"/>
              <a:gd name="connsiteX39" fmla="*/ 5426496 w 9517857"/>
              <a:gd name="connsiteY39" fmla="*/ 235142 h 918356"/>
              <a:gd name="connsiteX40" fmla="*/ 5497161 w 9517857"/>
              <a:gd name="connsiteY40" fmla="*/ 228808 h 918356"/>
              <a:gd name="connsiteX41" fmla="*/ 5826043 w 9517857"/>
              <a:gd name="connsiteY41" fmla="*/ 148073 h 918356"/>
              <a:gd name="connsiteX42" fmla="*/ 6007627 w 9517857"/>
              <a:gd name="connsiteY42" fmla="*/ 147126 h 918356"/>
              <a:gd name="connsiteX43" fmla="*/ 6194152 w 9517857"/>
              <a:gd name="connsiteY43" fmla="*/ 151772 h 918356"/>
              <a:gd name="connsiteX44" fmla="*/ 6281379 w 9517857"/>
              <a:gd name="connsiteY44" fmla="*/ 181626 h 918356"/>
              <a:gd name="connsiteX45" fmla="*/ 6489033 w 9517857"/>
              <a:gd name="connsiteY45" fmla="*/ 167648 h 918356"/>
              <a:gd name="connsiteX46" fmla="*/ 6544700 w 9517857"/>
              <a:gd name="connsiteY46" fmla="*/ 167161 h 918356"/>
              <a:gd name="connsiteX47" fmla="*/ 6648353 w 9517857"/>
              <a:gd name="connsiteY47" fmla="*/ 172250 h 918356"/>
              <a:gd name="connsiteX48" fmla="*/ 6736227 w 9517857"/>
              <a:gd name="connsiteY48" fmla="*/ 173216 h 918356"/>
              <a:gd name="connsiteX49" fmla="*/ 6977218 w 9517857"/>
              <a:gd name="connsiteY49" fmla="*/ 184289 h 918356"/>
              <a:gd name="connsiteX50" fmla="*/ 7065221 w 9517857"/>
              <a:gd name="connsiteY50" fmla="*/ 227531 h 918356"/>
              <a:gd name="connsiteX51" fmla="*/ 7358195 w 9517857"/>
              <a:gd name="connsiteY51" fmla="*/ 251740 h 918356"/>
              <a:gd name="connsiteX52" fmla="*/ 7565449 w 9517857"/>
              <a:gd name="connsiteY52" fmla="*/ 258950 h 918356"/>
              <a:gd name="connsiteX53" fmla="*/ 7599285 w 9517857"/>
              <a:gd name="connsiteY53" fmla="*/ 266021 h 918356"/>
              <a:gd name="connsiteX54" fmla="*/ 7644411 w 9517857"/>
              <a:gd name="connsiteY54" fmla="*/ 258986 h 918356"/>
              <a:gd name="connsiteX55" fmla="*/ 7965805 w 9517857"/>
              <a:gd name="connsiteY55" fmla="*/ 200355 h 918356"/>
              <a:gd name="connsiteX56" fmla="*/ 8147401 w 9517857"/>
              <a:gd name="connsiteY56" fmla="*/ 205617 h 918356"/>
              <a:gd name="connsiteX57" fmla="*/ 8256033 w 9517857"/>
              <a:gd name="connsiteY57" fmla="*/ 193713 h 918356"/>
              <a:gd name="connsiteX58" fmla="*/ 8614948 w 9517857"/>
              <a:gd name="connsiteY58" fmla="*/ 168247 h 918356"/>
              <a:gd name="connsiteX59" fmla="*/ 8715976 w 9517857"/>
              <a:gd name="connsiteY59" fmla="*/ 178374 h 918356"/>
              <a:gd name="connsiteX60" fmla="*/ 8778827 w 9517857"/>
              <a:gd name="connsiteY60" fmla="*/ 172936 h 918356"/>
              <a:gd name="connsiteX61" fmla="*/ 8855248 w 9517857"/>
              <a:gd name="connsiteY61" fmla="*/ 143149 h 918356"/>
              <a:gd name="connsiteX62" fmla="*/ 9010380 w 9517857"/>
              <a:gd name="connsiteY62" fmla="*/ 91891 h 918356"/>
              <a:gd name="connsiteX63" fmla="*/ 9110856 w 9517857"/>
              <a:gd name="connsiteY63" fmla="*/ 70997 h 918356"/>
              <a:gd name="connsiteX64" fmla="*/ 9268817 w 9517857"/>
              <a:gd name="connsiteY64" fmla="*/ 53082 h 918356"/>
              <a:gd name="connsiteX65" fmla="*/ 9316667 w 9517857"/>
              <a:gd name="connsiteY65" fmla="*/ 45047 h 918356"/>
              <a:gd name="connsiteX66" fmla="*/ 9428209 w 9517857"/>
              <a:gd name="connsiteY66" fmla="*/ 29923 h 918356"/>
              <a:gd name="connsiteX67" fmla="*/ 9488916 w 9517857"/>
              <a:gd name="connsiteY67"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689163 w 9517857"/>
              <a:gd name="connsiteY32" fmla="*/ 272812 h 918356"/>
              <a:gd name="connsiteX33" fmla="*/ 4783273 w 9517857"/>
              <a:gd name="connsiteY33" fmla="*/ 248463 h 918356"/>
              <a:gd name="connsiteX34" fmla="*/ 4908371 w 9517857"/>
              <a:gd name="connsiteY34" fmla="*/ 243659 h 918356"/>
              <a:gd name="connsiteX35" fmla="*/ 5060397 w 9517857"/>
              <a:gd name="connsiteY35" fmla="*/ 263688 h 918356"/>
              <a:gd name="connsiteX36" fmla="*/ 5252996 w 9517857"/>
              <a:gd name="connsiteY36" fmla="*/ 270655 h 918356"/>
              <a:gd name="connsiteX37" fmla="*/ 5358056 w 9517857"/>
              <a:gd name="connsiteY37" fmla="*/ 247248 h 918356"/>
              <a:gd name="connsiteX38" fmla="*/ 5426496 w 9517857"/>
              <a:gd name="connsiteY38" fmla="*/ 235142 h 918356"/>
              <a:gd name="connsiteX39" fmla="*/ 5497161 w 9517857"/>
              <a:gd name="connsiteY39" fmla="*/ 228808 h 918356"/>
              <a:gd name="connsiteX40" fmla="*/ 5826043 w 9517857"/>
              <a:gd name="connsiteY40" fmla="*/ 148073 h 918356"/>
              <a:gd name="connsiteX41" fmla="*/ 6007627 w 9517857"/>
              <a:gd name="connsiteY41" fmla="*/ 147126 h 918356"/>
              <a:gd name="connsiteX42" fmla="*/ 6194152 w 9517857"/>
              <a:gd name="connsiteY42" fmla="*/ 151772 h 918356"/>
              <a:gd name="connsiteX43" fmla="*/ 6281379 w 9517857"/>
              <a:gd name="connsiteY43" fmla="*/ 181626 h 918356"/>
              <a:gd name="connsiteX44" fmla="*/ 6489033 w 9517857"/>
              <a:gd name="connsiteY44" fmla="*/ 167648 h 918356"/>
              <a:gd name="connsiteX45" fmla="*/ 6544700 w 9517857"/>
              <a:gd name="connsiteY45" fmla="*/ 167161 h 918356"/>
              <a:gd name="connsiteX46" fmla="*/ 6648353 w 9517857"/>
              <a:gd name="connsiteY46" fmla="*/ 172250 h 918356"/>
              <a:gd name="connsiteX47" fmla="*/ 6736227 w 9517857"/>
              <a:gd name="connsiteY47" fmla="*/ 173216 h 918356"/>
              <a:gd name="connsiteX48" fmla="*/ 6977218 w 9517857"/>
              <a:gd name="connsiteY48" fmla="*/ 184289 h 918356"/>
              <a:gd name="connsiteX49" fmla="*/ 7065221 w 9517857"/>
              <a:gd name="connsiteY49" fmla="*/ 227531 h 918356"/>
              <a:gd name="connsiteX50" fmla="*/ 7358195 w 9517857"/>
              <a:gd name="connsiteY50" fmla="*/ 251740 h 918356"/>
              <a:gd name="connsiteX51" fmla="*/ 7565449 w 9517857"/>
              <a:gd name="connsiteY51" fmla="*/ 258950 h 918356"/>
              <a:gd name="connsiteX52" fmla="*/ 7599285 w 9517857"/>
              <a:gd name="connsiteY52" fmla="*/ 266021 h 918356"/>
              <a:gd name="connsiteX53" fmla="*/ 7644411 w 9517857"/>
              <a:gd name="connsiteY53" fmla="*/ 258986 h 918356"/>
              <a:gd name="connsiteX54" fmla="*/ 7965805 w 9517857"/>
              <a:gd name="connsiteY54" fmla="*/ 200355 h 918356"/>
              <a:gd name="connsiteX55" fmla="*/ 8147401 w 9517857"/>
              <a:gd name="connsiteY55" fmla="*/ 205617 h 918356"/>
              <a:gd name="connsiteX56" fmla="*/ 8256033 w 9517857"/>
              <a:gd name="connsiteY56" fmla="*/ 193713 h 918356"/>
              <a:gd name="connsiteX57" fmla="*/ 8614948 w 9517857"/>
              <a:gd name="connsiteY57" fmla="*/ 168247 h 918356"/>
              <a:gd name="connsiteX58" fmla="*/ 8715976 w 9517857"/>
              <a:gd name="connsiteY58" fmla="*/ 178374 h 918356"/>
              <a:gd name="connsiteX59" fmla="*/ 8778827 w 9517857"/>
              <a:gd name="connsiteY59" fmla="*/ 172936 h 918356"/>
              <a:gd name="connsiteX60" fmla="*/ 8855248 w 9517857"/>
              <a:gd name="connsiteY60" fmla="*/ 143149 h 918356"/>
              <a:gd name="connsiteX61" fmla="*/ 9010380 w 9517857"/>
              <a:gd name="connsiteY61" fmla="*/ 91891 h 918356"/>
              <a:gd name="connsiteX62" fmla="*/ 9110856 w 9517857"/>
              <a:gd name="connsiteY62" fmla="*/ 70997 h 918356"/>
              <a:gd name="connsiteX63" fmla="*/ 9268817 w 9517857"/>
              <a:gd name="connsiteY63" fmla="*/ 53082 h 918356"/>
              <a:gd name="connsiteX64" fmla="*/ 9316667 w 9517857"/>
              <a:gd name="connsiteY64" fmla="*/ 45047 h 918356"/>
              <a:gd name="connsiteX65" fmla="*/ 9428209 w 9517857"/>
              <a:gd name="connsiteY65" fmla="*/ 29923 h 918356"/>
              <a:gd name="connsiteX66" fmla="*/ 9488916 w 9517857"/>
              <a:gd name="connsiteY66"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65449 w 9517857"/>
              <a:gd name="connsiteY50" fmla="*/ 258950 h 918356"/>
              <a:gd name="connsiteX51" fmla="*/ 7599285 w 9517857"/>
              <a:gd name="connsiteY51" fmla="*/ 266021 h 918356"/>
              <a:gd name="connsiteX52" fmla="*/ 7644411 w 9517857"/>
              <a:gd name="connsiteY52" fmla="*/ 258986 h 918356"/>
              <a:gd name="connsiteX53" fmla="*/ 7965805 w 9517857"/>
              <a:gd name="connsiteY53" fmla="*/ 200355 h 918356"/>
              <a:gd name="connsiteX54" fmla="*/ 8147401 w 9517857"/>
              <a:gd name="connsiteY54" fmla="*/ 205617 h 918356"/>
              <a:gd name="connsiteX55" fmla="*/ 8256033 w 9517857"/>
              <a:gd name="connsiteY55" fmla="*/ 193713 h 918356"/>
              <a:gd name="connsiteX56" fmla="*/ 8614948 w 9517857"/>
              <a:gd name="connsiteY56" fmla="*/ 168247 h 918356"/>
              <a:gd name="connsiteX57" fmla="*/ 8715976 w 9517857"/>
              <a:gd name="connsiteY57" fmla="*/ 178374 h 918356"/>
              <a:gd name="connsiteX58" fmla="*/ 8778827 w 9517857"/>
              <a:gd name="connsiteY58" fmla="*/ 172936 h 918356"/>
              <a:gd name="connsiteX59" fmla="*/ 8855248 w 9517857"/>
              <a:gd name="connsiteY59" fmla="*/ 143149 h 918356"/>
              <a:gd name="connsiteX60" fmla="*/ 9010380 w 9517857"/>
              <a:gd name="connsiteY60" fmla="*/ 91891 h 918356"/>
              <a:gd name="connsiteX61" fmla="*/ 9110856 w 9517857"/>
              <a:gd name="connsiteY61" fmla="*/ 70997 h 918356"/>
              <a:gd name="connsiteX62" fmla="*/ 9268817 w 9517857"/>
              <a:gd name="connsiteY62" fmla="*/ 53082 h 918356"/>
              <a:gd name="connsiteX63" fmla="*/ 9316667 w 9517857"/>
              <a:gd name="connsiteY63" fmla="*/ 45047 h 918356"/>
              <a:gd name="connsiteX64" fmla="*/ 9428209 w 9517857"/>
              <a:gd name="connsiteY64" fmla="*/ 29923 h 918356"/>
              <a:gd name="connsiteX65" fmla="*/ 9488916 w 9517857"/>
              <a:gd name="connsiteY65"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48353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633497 w 9517857"/>
              <a:gd name="connsiteY45" fmla="*/ 172250 h 918356"/>
              <a:gd name="connsiteX46" fmla="*/ 6736227 w 9517857"/>
              <a:gd name="connsiteY46" fmla="*/ 173216 h 918356"/>
              <a:gd name="connsiteX47" fmla="*/ 6977218 w 9517857"/>
              <a:gd name="connsiteY47" fmla="*/ 184289 h 918356"/>
              <a:gd name="connsiteX48" fmla="*/ 7065221 w 9517857"/>
              <a:gd name="connsiteY48" fmla="*/ 227531 h 918356"/>
              <a:gd name="connsiteX49" fmla="*/ 7358195 w 9517857"/>
              <a:gd name="connsiteY49" fmla="*/ 251740 h 918356"/>
              <a:gd name="connsiteX50" fmla="*/ 7599285 w 9517857"/>
              <a:gd name="connsiteY50" fmla="*/ 266021 h 918356"/>
              <a:gd name="connsiteX51" fmla="*/ 7644411 w 9517857"/>
              <a:gd name="connsiteY51" fmla="*/ 258986 h 918356"/>
              <a:gd name="connsiteX52" fmla="*/ 7965805 w 9517857"/>
              <a:gd name="connsiteY52" fmla="*/ 200355 h 918356"/>
              <a:gd name="connsiteX53" fmla="*/ 8147401 w 9517857"/>
              <a:gd name="connsiteY53" fmla="*/ 205617 h 918356"/>
              <a:gd name="connsiteX54" fmla="*/ 8256033 w 9517857"/>
              <a:gd name="connsiteY54" fmla="*/ 193713 h 918356"/>
              <a:gd name="connsiteX55" fmla="*/ 8614948 w 9517857"/>
              <a:gd name="connsiteY55" fmla="*/ 168247 h 918356"/>
              <a:gd name="connsiteX56" fmla="*/ 8715976 w 9517857"/>
              <a:gd name="connsiteY56" fmla="*/ 178374 h 918356"/>
              <a:gd name="connsiteX57" fmla="*/ 8778827 w 9517857"/>
              <a:gd name="connsiteY57" fmla="*/ 172936 h 918356"/>
              <a:gd name="connsiteX58" fmla="*/ 8855248 w 9517857"/>
              <a:gd name="connsiteY58" fmla="*/ 143149 h 918356"/>
              <a:gd name="connsiteX59" fmla="*/ 9010380 w 9517857"/>
              <a:gd name="connsiteY59" fmla="*/ 91891 h 918356"/>
              <a:gd name="connsiteX60" fmla="*/ 9110856 w 9517857"/>
              <a:gd name="connsiteY60" fmla="*/ 70997 h 918356"/>
              <a:gd name="connsiteX61" fmla="*/ 9268817 w 9517857"/>
              <a:gd name="connsiteY61" fmla="*/ 53082 h 918356"/>
              <a:gd name="connsiteX62" fmla="*/ 9316667 w 9517857"/>
              <a:gd name="connsiteY62" fmla="*/ 45047 h 918356"/>
              <a:gd name="connsiteX63" fmla="*/ 9428209 w 9517857"/>
              <a:gd name="connsiteY63" fmla="*/ 29923 h 918356"/>
              <a:gd name="connsiteX64" fmla="*/ 9488916 w 9517857"/>
              <a:gd name="connsiteY64"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060397 w 9517857"/>
              <a:gd name="connsiteY34" fmla="*/ 263688 h 918356"/>
              <a:gd name="connsiteX35" fmla="*/ 5252996 w 9517857"/>
              <a:gd name="connsiteY35" fmla="*/ 270655 h 918356"/>
              <a:gd name="connsiteX36" fmla="*/ 5358056 w 9517857"/>
              <a:gd name="connsiteY36" fmla="*/ 247248 h 918356"/>
              <a:gd name="connsiteX37" fmla="*/ 5426496 w 9517857"/>
              <a:gd name="connsiteY37" fmla="*/ 235142 h 918356"/>
              <a:gd name="connsiteX38" fmla="*/ 5497161 w 9517857"/>
              <a:gd name="connsiteY38" fmla="*/ 228808 h 918356"/>
              <a:gd name="connsiteX39" fmla="*/ 5826043 w 9517857"/>
              <a:gd name="connsiteY39" fmla="*/ 148073 h 918356"/>
              <a:gd name="connsiteX40" fmla="*/ 6007627 w 9517857"/>
              <a:gd name="connsiteY40" fmla="*/ 147126 h 918356"/>
              <a:gd name="connsiteX41" fmla="*/ 6194152 w 9517857"/>
              <a:gd name="connsiteY41" fmla="*/ 151772 h 918356"/>
              <a:gd name="connsiteX42" fmla="*/ 6281379 w 9517857"/>
              <a:gd name="connsiteY42" fmla="*/ 181626 h 918356"/>
              <a:gd name="connsiteX43" fmla="*/ 6489033 w 9517857"/>
              <a:gd name="connsiteY43" fmla="*/ 167648 h 918356"/>
              <a:gd name="connsiteX44" fmla="*/ 6544700 w 9517857"/>
              <a:gd name="connsiteY44" fmla="*/ 167161 h 918356"/>
              <a:gd name="connsiteX45" fmla="*/ 6736227 w 9517857"/>
              <a:gd name="connsiteY45" fmla="*/ 173216 h 918356"/>
              <a:gd name="connsiteX46" fmla="*/ 6977218 w 9517857"/>
              <a:gd name="connsiteY46" fmla="*/ 184289 h 918356"/>
              <a:gd name="connsiteX47" fmla="*/ 7065221 w 9517857"/>
              <a:gd name="connsiteY47" fmla="*/ 227531 h 918356"/>
              <a:gd name="connsiteX48" fmla="*/ 7358195 w 9517857"/>
              <a:gd name="connsiteY48" fmla="*/ 251740 h 918356"/>
              <a:gd name="connsiteX49" fmla="*/ 7599285 w 9517857"/>
              <a:gd name="connsiteY49" fmla="*/ 266021 h 918356"/>
              <a:gd name="connsiteX50" fmla="*/ 7644411 w 9517857"/>
              <a:gd name="connsiteY50" fmla="*/ 258986 h 918356"/>
              <a:gd name="connsiteX51" fmla="*/ 7965805 w 9517857"/>
              <a:gd name="connsiteY51" fmla="*/ 200355 h 918356"/>
              <a:gd name="connsiteX52" fmla="*/ 8147401 w 9517857"/>
              <a:gd name="connsiteY52" fmla="*/ 205617 h 918356"/>
              <a:gd name="connsiteX53" fmla="*/ 8256033 w 9517857"/>
              <a:gd name="connsiteY53" fmla="*/ 193713 h 918356"/>
              <a:gd name="connsiteX54" fmla="*/ 8614948 w 9517857"/>
              <a:gd name="connsiteY54" fmla="*/ 168247 h 918356"/>
              <a:gd name="connsiteX55" fmla="*/ 8715976 w 9517857"/>
              <a:gd name="connsiteY55" fmla="*/ 178374 h 918356"/>
              <a:gd name="connsiteX56" fmla="*/ 8778827 w 9517857"/>
              <a:gd name="connsiteY56" fmla="*/ 172936 h 918356"/>
              <a:gd name="connsiteX57" fmla="*/ 8855248 w 9517857"/>
              <a:gd name="connsiteY57" fmla="*/ 143149 h 918356"/>
              <a:gd name="connsiteX58" fmla="*/ 9010380 w 9517857"/>
              <a:gd name="connsiteY58" fmla="*/ 91891 h 918356"/>
              <a:gd name="connsiteX59" fmla="*/ 9110856 w 9517857"/>
              <a:gd name="connsiteY59" fmla="*/ 70997 h 918356"/>
              <a:gd name="connsiteX60" fmla="*/ 9268817 w 9517857"/>
              <a:gd name="connsiteY60" fmla="*/ 53082 h 918356"/>
              <a:gd name="connsiteX61" fmla="*/ 9316667 w 9517857"/>
              <a:gd name="connsiteY61" fmla="*/ 45047 h 918356"/>
              <a:gd name="connsiteX62" fmla="*/ 9428209 w 9517857"/>
              <a:gd name="connsiteY62" fmla="*/ 29923 h 918356"/>
              <a:gd name="connsiteX63" fmla="*/ 9488916 w 9517857"/>
              <a:gd name="connsiteY63"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83273 w 9517857"/>
              <a:gd name="connsiteY32" fmla="*/ 248463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08371 w 9517857"/>
              <a:gd name="connsiteY33" fmla="*/ 243659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826043 w 9517857"/>
              <a:gd name="connsiteY38" fmla="*/ 14807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07627 w 9517857"/>
              <a:gd name="connsiteY39" fmla="*/ 147126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4152 w 9517857"/>
              <a:gd name="connsiteY40" fmla="*/ 151772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61807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16423 w 9517857"/>
              <a:gd name="connsiteY31" fmla="*/ 290914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53567 w 9517857"/>
              <a:gd name="connsiteY32" fmla="*/ 279887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77218 w 9517857"/>
              <a:gd name="connsiteY45" fmla="*/ 184289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73216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00355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15976 w 9517857"/>
              <a:gd name="connsiteY54" fmla="*/ 178374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72936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61454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44133 w 9517857"/>
              <a:gd name="connsiteY27" fmla="*/ 360648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72281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9593 w 9517857"/>
              <a:gd name="connsiteY25" fmla="*/ 390437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79361 w 9517857"/>
              <a:gd name="connsiteY38" fmla="*/ 184733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488916 w 9517857"/>
              <a:gd name="connsiteY0" fmla="*/ 0 h 918356"/>
              <a:gd name="connsiteX1" fmla="*/ 9517857 w 9517857"/>
              <a:gd name="connsiteY1" fmla="*/ 12 h 918356"/>
              <a:gd name="connsiteX2" fmla="*/ 9517857 w 9517857"/>
              <a:gd name="connsiteY2" fmla="*/ 918356 h 918356"/>
              <a:gd name="connsiteX3" fmla="*/ 14604 w 9517857"/>
              <a:gd name="connsiteY3" fmla="*/ 918356 h 918356"/>
              <a:gd name="connsiteX4" fmla="*/ 12841 w 9517857"/>
              <a:gd name="connsiteY4" fmla="*/ 917763 h 918356"/>
              <a:gd name="connsiteX5" fmla="*/ 93 w 9517857"/>
              <a:gd name="connsiteY5" fmla="*/ 912471 h 918356"/>
              <a:gd name="connsiteX6" fmla="*/ 275005 w 9517857"/>
              <a:gd name="connsiteY6" fmla="*/ 823579 h 918356"/>
              <a:gd name="connsiteX7" fmla="*/ 587824 w 9517857"/>
              <a:gd name="connsiteY7" fmla="*/ 798195 h 918356"/>
              <a:gd name="connsiteX8" fmla="*/ 752936 w 9517857"/>
              <a:gd name="connsiteY8" fmla="*/ 742843 h 918356"/>
              <a:gd name="connsiteX9" fmla="*/ 855732 w 9517857"/>
              <a:gd name="connsiteY9" fmla="*/ 731068 h 918356"/>
              <a:gd name="connsiteX10" fmla="*/ 901402 w 9517857"/>
              <a:gd name="connsiteY10" fmla="*/ 729045 h 918356"/>
              <a:gd name="connsiteX11" fmla="*/ 930946 w 9517857"/>
              <a:gd name="connsiteY11" fmla="*/ 734046 h 918356"/>
              <a:gd name="connsiteX12" fmla="*/ 986250 w 9517857"/>
              <a:gd name="connsiteY12" fmla="*/ 713530 h 918356"/>
              <a:gd name="connsiteX13" fmla="*/ 1013752 w 9517857"/>
              <a:gd name="connsiteY13" fmla="*/ 713361 h 918356"/>
              <a:gd name="connsiteX14" fmla="*/ 1142754 w 9517857"/>
              <a:gd name="connsiteY14" fmla="*/ 725374 h 918356"/>
              <a:gd name="connsiteX15" fmla="*/ 1218120 w 9517857"/>
              <a:gd name="connsiteY15" fmla="*/ 713280 h 918356"/>
              <a:gd name="connsiteX16" fmla="*/ 1580688 w 9517857"/>
              <a:gd name="connsiteY16" fmla="*/ 693697 h 918356"/>
              <a:gd name="connsiteX17" fmla="*/ 2054652 w 9517857"/>
              <a:gd name="connsiteY17" fmla="*/ 656648 h 918356"/>
              <a:gd name="connsiteX18" fmla="*/ 2440292 w 9517857"/>
              <a:gd name="connsiteY18" fmla="*/ 593862 h 918356"/>
              <a:gd name="connsiteX19" fmla="*/ 2547829 w 9517857"/>
              <a:gd name="connsiteY19" fmla="*/ 566150 h 918356"/>
              <a:gd name="connsiteX20" fmla="*/ 2693698 w 9517857"/>
              <a:gd name="connsiteY20" fmla="*/ 560029 h 918356"/>
              <a:gd name="connsiteX21" fmla="*/ 2727306 w 9517857"/>
              <a:gd name="connsiteY21" fmla="*/ 550698 h 918356"/>
              <a:gd name="connsiteX22" fmla="*/ 3073635 w 9517857"/>
              <a:gd name="connsiteY22" fmla="*/ 491294 h 918356"/>
              <a:gd name="connsiteX23" fmla="*/ 3222071 w 9517857"/>
              <a:gd name="connsiteY23" fmla="*/ 470559 h 918356"/>
              <a:gd name="connsiteX24" fmla="*/ 3349632 w 9517857"/>
              <a:gd name="connsiteY24" fmla="*/ 432583 h 918356"/>
              <a:gd name="connsiteX25" fmla="*/ 3475350 w 9517857"/>
              <a:gd name="connsiteY25" fmla="*/ 403530 h 918356"/>
              <a:gd name="connsiteX26" fmla="*/ 3651428 w 9517857"/>
              <a:gd name="connsiteY26" fmla="*/ 382756 h 918356"/>
              <a:gd name="connsiteX27" fmla="*/ 3831402 w 9517857"/>
              <a:gd name="connsiteY27" fmla="*/ 368504 h 918356"/>
              <a:gd name="connsiteX28" fmla="*/ 3933803 w 9517857"/>
              <a:gd name="connsiteY28" fmla="*/ 357315 h 918356"/>
              <a:gd name="connsiteX29" fmla="*/ 4266740 w 9517857"/>
              <a:gd name="connsiteY29" fmla="*/ 337887 h 918356"/>
              <a:gd name="connsiteX30" fmla="*/ 4512664 w 9517857"/>
              <a:gd name="connsiteY30" fmla="*/ 319948 h 918356"/>
              <a:gd name="connsiteX31" fmla="*/ 4620667 w 9517857"/>
              <a:gd name="connsiteY31" fmla="*/ 301389 h 918356"/>
              <a:gd name="connsiteX32" fmla="*/ 4774785 w 9517857"/>
              <a:gd name="connsiteY32" fmla="*/ 292981 h 918356"/>
              <a:gd name="connsiteX33" fmla="*/ 4925345 w 9517857"/>
              <a:gd name="connsiteY33" fmla="*/ 280320 h 918356"/>
              <a:gd name="connsiteX34" fmla="*/ 5252996 w 9517857"/>
              <a:gd name="connsiteY34" fmla="*/ 270655 h 918356"/>
              <a:gd name="connsiteX35" fmla="*/ 5358056 w 9517857"/>
              <a:gd name="connsiteY35" fmla="*/ 247248 h 918356"/>
              <a:gd name="connsiteX36" fmla="*/ 5426496 w 9517857"/>
              <a:gd name="connsiteY36" fmla="*/ 235142 h 918356"/>
              <a:gd name="connsiteX37" fmla="*/ 5497161 w 9517857"/>
              <a:gd name="connsiteY37" fmla="*/ 228808 h 918356"/>
              <a:gd name="connsiteX38" fmla="*/ 5783605 w 9517857"/>
              <a:gd name="connsiteY38" fmla="*/ 195207 h 918356"/>
              <a:gd name="connsiteX39" fmla="*/ 6016115 w 9517857"/>
              <a:gd name="connsiteY39" fmla="*/ 175931 h 918356"/>
              <a:gd name="connsiteX40" fmla="*/ 6198396 w 9517857"/>
              <a:gd name="connsiteY40" fmla="*/ 175339 h 918356"/>
              <a:gd name="connsiteX41" fmla="*/ 6281379 w 9517857"/>
              <a:gd name="connsiteY41" fmla="*/ 181626 h 918356"/>
              <a:gd name="connsiteX42" fmla="*/ 6489033 w 9517857"/>
              <a:gd name="connsiteY42" fmla="*/ 167648 h 918356"/>
              <a:gd name="connsiteX43" fmla="*/ 6544700 w 9517857"/>
              <a:gd name="connsiteY43" fmla="*/ 167161 h 918356"/>
              <a:gd name="connsiteX44" fmla="*/ 6736227 w 9517857"/>
              <a:gd name="connsiteY44" fmla="*/ 194165 h 918356"/>
              <a:gd name="connsiteX45" fmla="*/ 6968731 w 9517857"/>
              <a:gd name="connsiteY45" fmla="*/ 207857 h 918356"/>
              <a:gd name="connsiteX46" fmla="*/ 7065221 w 9517857"/>
              <a:gd name="connsiteY46" fmla="*/ 227531 h 918356"/>
              <a:gd name="connsiteX47" fmla="*/ 7358195 w 9517857"/>
              <a:gd name="connsiteY47" fmla="*/ 251740 h 918356"/>
              <a:gd name="connsiteX48" fmla="*/ 7599285 w 9517857"/>
              <a:gd name="connsiteY48" fmla="*/ 266021 h 918356"/>
              <a:gd name="connsiteX49" fmla="*/ 7644411 w 9517857"/>
              <a:gd name="connsiteY49" fmla="*/ 258986 h 918356"/>
              <a:gd name="connsiteX50" fmla="*/ 7965805 w 9517857"/>
              <a:gd name="connsiteY50" fmla="*/ 210829 h 918356"/>
              <a:gd name="connsiteX51" fmla="*/ 8147401 w 9517857"/>
              <a:gd name="connsiteY51" fmla="*/ 205617 h 918356"/>
              <a:gd name="connsiteX52" fmla="*/ 8256033 w 9517857"/>
              <a:gd name="connsiteY52" fmla="*/ 193713 h 918356"/>
              <a:gd name="connsiteX53" fmla="*/ 8614948 w 9517857"/>
              <a:gd name="connsiteY53" fmla="*/ 168247 h 918356"/>
              <a:gd name="connsiteX54" fmla="*/ 8703245 w 9517857"/>
              <a:gd name="connsiteY54" fmla="*/ 157425 h 918356"/>
              <a:gd name="connsiteX55" fmla="*/ 8778827 w 9517857"/>
              <a:gd name="connsiteY55" fmla="*/ 149368 h 918356"/>
              <a:gd name="connsiteX56" fmla="*/ 8855248 w 9517857"/>
              <a:gd name="connsiteY56" fmla="*/ 143149 h 918356"/>
              <a:gd name="connsiteX57" fmla="*/ 9010380 w 9517857"/>
              <a:gd name="connsiteY57" fmla="*/ 91891 h 918356"/>
              <a:gd name="connsiteX58" fmla="*/ 9110856 w 9517857"/>
              <a:gd name="connsiteY58" fmla="*/ 70997 h 918356"/>
              <a:gd name="connsiteX59" fmla="*/ 9268817 w 9517857"/>
              <a:gd name="connsiteY59" fmla="*/ 53082 h 918356"/>
              <a:gd name="connsiteX60" fmla="*/ 9316667 w 9517857"/>
              <a:gd name="connsiteY60" fmla="*/ 45047 h 918356"/>
              <a:gd name="connsiteX61" fmla="*/ 9428209 w 9517857"/>
              <a:gd name="connsiteY61" fmla="*/ 29923 h 918356"/>
              <a:gd name="connsiteX62" fmla="*/ 9488916 w 9517857"/>
              <a:gd name="connsiteY62" fmla="*/ 0 h 918356"/>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4284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56648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507341 w 9536165"/>
              <a:gd name="connsiteY42" fmla="*/ 167648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63008 w 9536165"/>
              <a:gd name="connsiteY43" fmla="*/ 16716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 name="connsiteX0" fmla="*/ 9507224 w 9536165"/>
              <a:gd name="connsiteY0" fmla="*/ 0 h 918773"/>
              <a:gd name="connsiteX1" fmla="*/ 9536165 w 9536165"/>
              <a:gd name="connsiteY1" fmla="*/ 12 h 918773"/>
              <a:gd name="connsiteX2" fmla="*/ 9536165 w 9536165"/>
              <a:gd name="connsiteY2" fmla="*/ 918356 h 918773"/>
              <a:gd name="connsiteX3" fmla="*/ 32912 w 9536165"/>
              <a:gd name="connsiteY3" fmla="*/ 918356 h 918773"/>
              <a:gd name="connsiteX4" fmla="*/ 31149 w 9536165"/>
              <a:gd name="connsiteY4" fmla="*/ 917763 h 918773"/>
              <a:gd name="connsiteX5" fmla="*/ 18401 w 9536165"/>
              <a:gd name="connsiteY5" fmla="*/ 912471 h 918773"/>
              <a:gd name="connsiteX6" fmla="*/ 297557 w 9536165"/>
              <a:gd name="connsiteY6" fmla="*/ 844528 h 918773"/>
              <a:gd name="connsiteX7" fmla="*/ 606132 w 9536165"/>
              <a:gd name="connsiteY7" fmla="*/ 798195 h 918773"/>
              <a:gd name="connsiteX8" fmla="*/ 771244 w 9536165"/>
              <a:gd name="connsiteY8" fmla="*/ 761173 h 918773"/>
              <a:gd name="connsiteX9" fmla="*/ 874040 w 9536165"/>
              <a:gd name="connsiteY9" fmla="*/ 731068 h 918773"/>
              <a:gd name="connsiteX10" fmla="*/ 919710 w 9536165"/>
              <a:gd name="connsiteY10" fmla="*/ 729045 h 918773"/>
              <a:gd name="connsiteX11" fmla="*/ 949254 w 9536165"/>
              <a:gd name="connsiteY11" fmla="*/ 734046 h 918773"/>
              <a:gd name="connsiteX12" fmla="*/ 1004558 w 9536165"/>
              <a:gd name="connsiteY12" fmla="*/ 713530 h 918773"/>
              <a:gd name="connsiteX13" fmla="*/ 1032060 w 9536165"/>
              <a:gd name="connsiteY13" fmla="*/ 713361 h 918773"/>
              <a:gd name="connsiteX14" fmla="*/ 1161062 w 9536165"/>
              <a:gd name="connsiteY14" fmla="*/ 725374 h 918773"/>
              <a:gd name="connsiteX15" fmla="*/ 1236428 w 9536165"/>
              <a:gd name="connsiteY15" fmla="*/ 713280 h 918773"/>
              <a:gd name="connsiteX16" fmla="*/ 1598996 w 9536165"/>
              <a:gd name="connsiteY16" fmla="*/ 693697 h 918773"/>
              <a:gd name="connsiteX17" fmla="*/ 2072960 w 9536165"/>
              <a:gd name="connsiteY17" fmla="*/ 643555 h 918773"/>
              <a:gd name="connsiteX18" fmla="*/ 2458600 w 9536165"/>
              <a:gd name="connsiteY18" fmla="*/ 593862 h 918773"/>
              <a:gd name="connsiteX19" fmla="*/ 2566137 w 9536165"/>
              <a:gd name="connsiteY19" fmla="*/ 566150 h 918773"/>
              <a:gd name="connsiteX20" fmla="*/ 2712006 w 9536165"/>
              <a:gd name="connsiteY20" fmla="*/ 560029 h 918773"/>
              <a:gd name="connsiteX21" fmla="*/ 2745614 w 9536165"/>
              <a:gd name="connsiteY21" fmla="*/ 550698 h 918773"/>
              <a:gd name="connsiteX22" fmla="*/ 3091943 w 9536165"/>
              <a:gd name="connsiteY22" fmla="*/ 491294 h 918773"/>
              <a:gd name="connsiteX23" fmla="*/ 3240379 w 9536165"/>
              <a:gd name="connsiteY23" fmla="*/ 470559 h 918773"/>
              <a:gd name="connsiteX24" fmla="*/ 3367940 w 9536165"/>
              <a:gd name="connsiteY24" fmla="*/ 432583 h 918773"/>
              <a:gd name="connsiteX25" fmla="*/ 3493658 w 9536165"/>
              <a:gd name="connsiteY25" fmla="*/ 403530 h 918773"/>
              <a:gd name="connsiteX26" fmla="*/ 3669736 w 9536165"/>
              <a:gd name="connsiteY26" fmla="*/ 382756 h 918773"/>
              <a:gd name="connsiteX27" fmla="*/ 3849710 w 9536165"/>
              <a:gd name="connsiteY27" fmla="*/ 368504 h 918773"/>
              <a:gd name="connsiteX28" fmla="*/ 3952111 w 9536165"/>
              <a:gd name="connsiteY28" fmla="*/ 357315 h 918773"/>
              <a:gd name="connsiteX29" fmla="*/ 4285048 w 9536165"/>
              <a:gd name="connsiteY29" fmla="*/ 337887 h 918773"/>
              <a:gd name="connsiteX30" fmla="*/ 4530972 w 9536165"/>
              <a:gd name="connsiteY30" fmla="*/ 319948 h 918773"/>
              <a:gd name="connsiteX31" fmla="*/ 4638975 w 9536165"/>
              <a:gd name="connsiteY31" fmla="*/ 301389 h 918773"/>
              <a:gd name="connsiteX32" fmla="*/ 4793093 w 9536165"/>
              <a:gd name="connsiteY32" fmla="*/ 292981 h 918773"/>
              <a:gd name="connsiteX33" fmla="*/ 4943653 w 9536165"/>
              <a:gd name="connsiteY33" fmla="*/ 280320 h 918773"/>
              <a:gd name="connsiteX34" fmla="*/ 5271304 w 9536165"/>
              <a:gd name="connsiteY34" fmla="*/ 270655 h 918773"/>
              <a:gd name="connsiteX35" fmla="*/ 5376364 w 9536165"/>
              <a:gd name="connsiteY35" fmla="*/ 247248 h 918773"/>
              <a:gd name="connsiteX36" fmla="*/ 5444804 w 9536165"/>
              <a:gd name="connsiteY36" fmla="*/ 235142 h 918773"/>
              <a:gd name="connsiteX37" fmla="*/ 5515469 w 9536165"/>
              <a:gd name="connsiteY37" fmla="*/ 228808 h 918773"/>
              <a:gd name="connsiteX38" fmla="*/ 5801913 w 9536165"/>
              <a:gd name="connsiteY38" fmla="*/ 195207 h 918773"/>
              <a:gd name="connsiteX39" fmla="*/ 6034423 w 9536165"/>
              <a:gd name="connsiteY39" fmla="*/ 175931 h 918773"/>
              <a:gd name="connsiteX40" fmla="*/ 6216704 w 9536165"/>
              <a:gd name="connsiteY40" fmla="*/ 175339 h 918773"/>
              <a:gd name="connsiteX41" fmla="*/ 6299687 w 9536165"/>
              <a:gd name="connsiteY41" fmla="*/ 181626 h 918773"/>
              <a:gd name="connsiteX42" fmla="*/ 6452173 w 9536165"/>
              <a:gd name="connsiteY42" fmla="*/ 178123 h 918773"/>
              <a:gd name="connsiteX43" fmla="*/ 6596957 w 9536165"/>
              <a:gd name="connsiteY43" fmla="*/ 185491 h 918773"/>
              <a:gd name="connsiteX44" fmla="*/ 6754535 w 9536165"/>
              <a:gd name="connsiteY44" fmla="*/ 194165 h 918773"/>
              <a:gd name="connsiteX45" fmla="*/ 6987039 w 9536165"/>
              <a:gd name="connsiteY45" fmla="*/ 207857 h 918773"/>
              <a:gd name="connsiteX46" fmla="*/ 7083529 w 9536165"/>
              <a:gd name="connsiteY46" fmla="*/ 227531 h 918773"/>
              <a:gd name="connsiteX47" fmla="*/ 7376503 w 9536165"/>
              <a:gd name="connsiteY47" fmla="*/ 251740 h 918773"/>
              <a:gd name="connsiteX48" fmla="*/ 7617593 w 9536165"/>
              <a:gd name="connsiteY48" fmla="*/ 266021 h 918773"/>
              <a:gd name="connsiteX49" fmla="*/ 7662719 w 9536165"/>
              <a:gd name="connsiteY49" fmla="*/ 258986 h 918773"/>
              <a:gd name="connsiteX50" fmla="*/ 7984113 w 9536165"/>
              <a:gd name="connsiteY50" fmla="*/ 210829 h 918773"/>
              <a:gd name="connsiteX51" fmla="*/ 8165709 w 9536165"/>
              <a:gd name="connsiteY51" fmla="*/ 205617 h 918773"/>
              <a:gd name="connsiteX52" fmla="*/ 8274341 w 9536165"/>
              <a:gd name="connsiteY52" fmla="*/ 193713 h 918773"/>
              <a:gd name="connsiteX53" fmla="*/ 8633256 w 9536165"/>
              <a:gd name="connsiteY53" fmla="*/ 168247 h 918773"/>
              <a:gd name="connsiteX54" fmla="*/ 8721553 w 9536165"/>
              <a:gd name="connsiteY54" fmla="*/ 157425 h 918773"/>
              <a:gd name="connsiteX55" fmla="*/ 8797135 w 9536165"/>
              <a:gd name="connsiteY55" fmla="*/ 149368 h 918773"/>
              <a:gd name="connsiteX56" fmla="*/ 8873556 w 9536165"/>
              <a:gd name="connsiteY56" fmla="*/ 143149 h 918773"/>
              <a:gd name="connsiteX57" fmla="*/ 9028688 w 9536165"/>
              <a:gd name="connsiteY57" fmla="*/ 91891 h 918773"/>
              <a:gd name="connsiteX58" fmla="*/ 9129164 w 9536165"/>
              <a:gd name="connsiteY58" fmla="*/ 70997 h 918773"/>
              <a:gd name="connsiteX59" fmla="*/ 9287125 w 9536165"/>
              <a:gd name="connsiteY59" fmla="*/ 53082 h 918773"/>
              <a:gd name="connsiteX60" fmla="*/ 9334975 w 9536165"/>
              <a:gd name="connsiteY60" fmla="*/ 45047 h 918773"/>
              <a:gd name="connsiteX61" fmla="*/ 9446517 w 9536165"/>
              <a:gd name="connsiteY61" fmla="*/ 29923 h 918773"/>
              <a:gd name="connsiteX62" fmla="*/ 9507224 w 9536165"/>
              <a:gd name="connsiteY62" fmla="*/ 0 h 91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36165" h="918773">
                <a:moveTo>
                  <a:pt x="9507224" y="0"/>
                </a:moveTo>
                <a:cubicBezTo>
                  <a:pt x="9507224" y="4"/>
                  <a:pt x="9536165" y="8"/>
                  <a:pt x="9536165" y="12"/>
                </a:cubicBezTo>
                <a:lnTo>
                  <a:pt x="9536165" y="918356"/>
                </a:lnTo>
                <a:lnTo>
                  <a:pt x="32912" y="918356"/>
                </a:lnTo>
                <a:lnTo>
                  <a:pt x="31149" y="917763"/>
                </a:lnTo>
                <a:cubicBezTo>
                  <a:pt x="22840" y="914864"/>
                  <a:pt x="-26000" y="924677"/>
                  <a:pt x="18401" y="912471"/>
                </a:cubicBezTo>
                <a:cubicBezTo>
                  <a:pt x="62802" y="900265"/>
                  <a:pt x="187716" y="897149"/>
                  <a:pt x="297557" y="844528"/>
                </a:cubicBezTo>
                <a:cubicBezTo>
                  <a:pt x="326535" y="843386"/>
                  <a:pt x="481670" y="797521"/>
                  <a:pt x="606132" y="798195"/>
                </a:cubicBezTo>
                <a:cubicBezTo>
                  <a:pt x="690128" y="782014"/>
                  <a:pt x="727557" y="774541"/>
                  <a:pt x="771244" y="761173"/>
                </a:cubicBezTo>
                <a:cubicBezTo>
                  <a:pt x="771451" y="760438"/>
                  <a:pt x="873832" y="731802"/>
                  <a:pt x="874040" y="731068"/>
                </a:cubicBezTo>
                <a:lnTo>
                  <a:pt x="919710" y="729045"/>
                </a:lnTo>
                <a:lnTo>
                  <a:pt x="949254" y="734046"/>
                </a:lnTo>
                <a:lnTo>
                  <a:pt x="1004558" y="713530"/>
                </a:lnTo>
                <a:lnTo>
                  <a:pt x="1032060" y="713361"/>
                </a:lnTo>
                <a:lnTo>
                  <a:pt x="1161062" y="725374"/>
                </a:lnTo>
                <a:cubicBezTo>
                  <a:pt x="1180242" y="741488"/>
                  <a:pt x="1211306" y="730741"/>
                  <a:pt x="1236428" y="713280"/>
                </a:cubicBezTo>
                <a:cubicBezTo>
                  <a:pt x="1306445" y="728145"/>
                  <a:pt x="1459574" y="705318"/>
                  <a:pt x="1598996" y="693697"/>
                </a:cubicBezTo>
                <a:cubicBezTo>
                  <a:pt x="1738418" y="682076"/>
                  <a:pt x="1971637" y="673234"/>
                  <a:pt x="2072960" y="643555"/>
                </a:cubicBezTo>
                <a:cubicBezTo>
                  <a:pt x="2216227" y="626916"/>
                  <a:pt x="2260521" y="602231"/>
                  <a:pt x="2458600" y="593862"/>
                </a:cubicBezTo>
                <a:cubicBezTo>
                  <a:pt x="2516362" y="570795"/>
                  <a:pt x="2506122" y="582373"/>
                  <a:pt x="2566137" y="566150"/>
                </a:cubicBezTo>
                <a:cubicBezTo>
                  <a:pt x="2608371" y="560511"/>
                  <a:pt x="2682093" y="562604"/>
                  <a:pt x="2712006" y="560029"/>
                </a:cubicBezTo>
                <a:lnTo>
                  <a:pt x="2745614" y="550698"/>
                </a:lnTo>
                <a:cubicBezTo>
                  <a:pt x="2867000" y="554400"/>
                  <a:pt x="2976500" y="511095"/>
                  <a:pt x="3091943" y="491294"/>
                </a:cubicBezTo>
                <a:cubicBezTo>
                  <a:pt x="3125180" y="496624"/>
                  <a:pt x="3224093" y="487718"/>
                  <a:pt x="3240379" y="470559"/>
                </a:cubicBezTo>
                <a:cubicBezTo>
                  <a:pt x="3286379" y="460774"/>
                  <a:pt x="3325020" y="445937"/>
                  <a:pt x="3367940" y="432583"/>
                </a:cubicBezTo>
                <a:cubicBezTo>
                  <a:pt x="3414154" y="408723"/>
                  <a:pt x="3427186" y="437201"/>
                  <a:pt x="3493658" y="403530"/>
                </a:cubicBezTo>
                <a:cubicBezTo>
                  <a:pt x="3543093" y="408416"/>
                  <a:pt x="3576653" y="395584"/>
                  <a:pt x="3669736" y="382756"/>
                </a:cubicBezTo>
                <a:cubicBezTo>
                  <a:pt x="3730493" y="377791"/>
                  <a:pt x="3802648" y="369253"/>
                  <a:pt x="3849710" y="368504"/>
                </a:cubicBezTo>
                <a:cubicBezTo>
                  <a:pt x="3880340" y="366277"/>
                  <a:pt x="3912732" y="355381"/>
                  <a:pt x="3952111" y="357315"/>
                </a:cubicBezTo>
                <a:cubicBezTo>
                  <a:pt x="4088821" y="389944"/>
                  <a:pt x="4182475" y="339623"/>
                  <a:pt x="4285048" y="337887"/>
                </a:cubicBezTo>
                <a:cubicBezTo>
                  <a:pt x="4381525" y="331659"/>
                  <a:pt x="4437035" y="331705"/>
                  <a:pt x="4530972" y="319948"/>
                </a:cubicBezTo>
                <a:cubicBezTo>
                  <a:pt x="4588319" y="315138"/>
                  <a:pt x="4580320" y="325856"/>
                  <a:pt x="4638975" y="301389"/>
                </a:cubicBezTo>
                <a:cubicBezTo>
                  <a:pt x="4684076" y="289475"/>
                  <a:pt x="4744435" y="300857"/>
                  <a:pt x="4793093" y="292981"/>
                </a:cubicBezTo>
                <a:cubicBezTo>
                  <a:pt x="4831113" y="288122"/>
                  <a:pt x="4863128" y="293978"/>
                  <a:pt x="4943653" y="280320"/>
                </a:cubicBezTo>
                <a:cubicBezTo>
                  <a:pt x="5021940" y="284019"/>
                  <a:pt x="5196357" y="283488"/>
                  <a:pt x="5271304" y="270655"/>
                </a:cubicBezTo>
                <a:cubicBezTo>
                  <a:pt x="5307148" y="241872"/>
                  <a:pt x="5305313" y="287921"/>
                  <a:pt x="5376364" y="247248"/>
                </a:cubicBezTo>
                <a:cubicBezTo>
                  <a:pt x="5380060" y="250257"/>
                  <a:pt x="5421620" y="238215"/>
                  <a:pt x="5444804" y="235142"/>
                </a:cubicBezTo>
                <a:cubicBezTo>
                  <a:pt x="5467987" y="232069"/>
                  <a:pt x="5491857" y="245611"/>
                  <a:pt x="5515469" y="228808"/>
                </a:cubicBezTo>
                <a:cubicBezTo>
                  <a:pt x="5627276" y="179307"/>
                  <a:pt x="5699081" y="212994"/>
                  <a:pt x="5801913" y="195207"/>
                </a:cubicBezTo>
                <a:cubicBezTo>
                  <a:pt x="5918997" y="180300"/>
                  <a:pt x="5926656" y="206172"/>
                  <a:pt x="6034423" y="175931"/>
                </a:cubicBezTo>
                <a:cubicBezTo>
                  <a:pt x="6095774" y="176547"/>
                  <a:pt x="6171079" y="169589"/>
                  <a:pt x="6216704" y="175339"/>
                </a:cubicBezTo>
                <a:cubicBezTo>
                  <a:pt x="6244561" y="191539"/>
                  <a:pt x="6282014" y="156680"/>
                  <a:pt x="6299687" y="181626"/>
                </a:cubicBezTo>
                <a:cubicBezTo>
                  <a:pt x="6342081" y="183727"/>
                  <a:pt x="6402628" y="177479"/>
                  <a:pt x="6452173" y="178123"/>
                </a:cubicBezTo>
                <a:cubicBezTo>
                  <a:pt x="6501718" y="178767"/>
                  <a:pt x="6545695" y="175313"/>
                  <a:pt x="6596957" y="185491"/>
                </a:cubicBezTo>
                <a:cubicBezTo>
                  <a:pt x="6660799" y="187509"/>
                  <a:pt x="6652066" y="182074"/>
                  <a:pt x="6754535" y="194165"/>
                </a:cubicBezTo>
                <a:cubicBezTo>
                  <a:pt x="6832271" y="185233"/>
                  <a:pt x="6897964" y="204864"/>
                  <a:pt x="6987039" y="207857"/>
                </a:cubicBezTo>
                <a:cubicBezTo>
                  <a:pt x="7050245" y="211886"/>
                  <a:pt x="7018618" y="220217"/>
                  <a:pt x="7083529" y="227531"/>
                </a:cubicBezTo>
                <a:cubicBezTo>
                  <a:pt x="7148440" y="234845"/>
                  <a:pt x="7301505" y="241480"/>
                  <a:pt x="7376503" y="251740"/>
                </a:cubicBezTo>
                <a:cubicBezTo>
                  <a:pt x="7501171" y="251440"/>
                  <a:pt x="7501549" y="278242"/>
                  <a:pt x="7617593" y="266021"/>
                </a:cubicBezTo>
                <a:cubicBezTo>
                  <a:pt x="7629924" y="262940"/>
                  <a:pt x="7620633" y="281791"/>
                  <a:pt x="7662719" y="258986"/>
                </a:cubicBezTo>
                <a:cubicBezTo>
                  <a:pt x="7726778" y="261472"/>
                  <a:pt x="7900282" y="219724"/>
                  <a:pt x="7984113" y="210829"/>
                </a:cubicBezTo>
                <a:cubicBezTo>
                  <a:pt x="8057748" y="234162"/>
                  <a:pt x="8081959" y="191475"/>
                  <a:pt x="8165709" y="205617"/>
                </a:cubicBezTo>
                <a:cubicBezTo>
                  <a:pt x="8184761" y="196610"/>
                  <a:pt x="8243356" y="207099"/>
                  <a:pt x="8274341" y="193713"/>
                </a:cubicBezTo>
                <a:cubicBezTo>
                  <a:pt x="8352265" y="187485"/>
                  <a:pt x="8428830" y="174161"/>
                  <a:pt x="8633256" y="168247"/>
                </a:cubicBezTo>
                <a:cubicBezTo>
                  <a:pt x="8661465" y="173528"/>
                  <a:pt x="8670526" y="162682"/>
                  <a:pt x="8721553" y="157425"/>
                </a:cubicBezTo>
                <a:cubicBezTo>
                  <a:pt x="8742771" y="167267"/>
                  <a:pt x="8756317" y="165943"/>
                  <a:pt x="8797135" y="149368"/>
                </a:cubicBezTo>
                <a:cubicBezTo>
                  <a:pt x="8824617" y="142425"/>
                  <a:pt x="8834964" y="152728"/>
                  <a:pt x="8873556" y="143149"/>
                </a:cubicBezTo>
                <a:cubicBezTo>
                  <a:pt x="8912148" y="133570"/>
                  <a:pt x="9008335" y="124198"/>
                  <a:pt x="9028688" y="91891"/>
                </a:cubicBezTo>
                <a:cubicBezTo>
                  <a:pt x="9045411" y="89553"/>
                  <a:pt x="9110574" y="72386"/>
                  <a:pt x="9129164" y="70997"/>
                </a:cubicBezTo>
                <a:cubicBezTo>
                  <a:pt x="9172286" y="71359"/>
                  <a:pt x="9228117" y="53285"/>
                  <a:pt x="9287125" y="53082"/>
                </a:cubicBezTo>
                <a:cubicBezTo>
                  <a:pt x="9297444" y="58888"/>
                  <a:pt x="9311044" y="36520"/>
                  <a:pt x="9334975" y="45047"/>
                </a:cubicBezTo>
                <a:cubicBezTo>
                  <a:pt x="9370494" y="45862"/>
                  <a:pt x="9408316" y="39799"/>
                  <a:pt x="9446517" y="29923"/>
                </a:cubicBezTo>
                <a:lnTo>
                  <a:pt x="9507224" y="0"/>
                </a:lnTo>
                <a:close/>
              </a:path>
            </a:pathLst>
          </a:custGeom>
          <a:blipFill>
            <a:blip r:embed="rId3"/>
            <a:tile tx="0" ty="0" sx="70000" sy="7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9D0E688-E23E-43B0-9C68-AE7A86343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48316">
            <a:off x="7444320" y="638361"/>
            <a:ext cx="3886968" cy="4530885"/>
          </a:xfrm>
          <a:custGeom>
            <a:avLst/>
            <a:gdLst>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76455 w 4534331"/>
              <a:gd name="connsiteY20" fmla="*/ 1116310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374006 w 4534331"/>
              <a:gd name="connsiteY20" fmla="*/ 1313892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131 w 4534331"/>
              <a:gd name="connsiteY21" fmla="*/ 513049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46796 h 5270897"/>
              <a:gd name="connsiteX1" fmla="*/ 4516455 w 4534331"/>
              <a:gd name="connsiteY1" fmla="*/ 268550 h 5270897"/>
              <a:gd name="connsiteX2" fmla="*/ 4514689 w 4534331"/>
              <a:gd name="connsiteY2" fmla="*/ 300227 h 5270897"/>
              <a:gd name="connsiteX3" fmla="*/ 4517598 w 4534331"/>
              <a:gd name="connsiteY3" fmla="*/ 301940 h 5270897"/>
              <a:gd name="connsiteX4" fmla="*/ 4533956 w 4534331"/>
              <a:gd name="connsiteY4" fmla="*/ 333441 h 5270897"/>
              <a:gd name="connsiteX5" fmla="*/ 4511788 w 4534331"/>
              <a:gd name="connsiteY5" fmla="*/ 390953 h 5270897"/>
              <a:gd name="connsiteX6" fmla="*/ 4508315 w 4534331"/>
              <a:gd name="connsiteY6" fmla="*/ 414519 h 5270897"/>
              <a:gd name="connsiteX7" fmla="*/ 4503231 w 4534331"/>
              <a:gd name="connsiteY7" fmla="*/ 505644 h 5270897"/>
              <a:gd name="connsiteX8" fmla="*/ 4502584 w 4534331"/>
              <a:gd name="connsiteY8" fmla="*/ 551953 h 5270897"/>
              <a:gd name="connsiteX9" fmla="*/ 4499498 w 4534331"/>
              <a:gd name="connsiteY9" fmla="*/ 580350 h 5270897"/>
              <a:gd name="connsiteX10" fmla="*/ 4498831 w 4534331"/>
              <a:gd name="connsiteY10" fmla="*/ 584522 h 5270897"/>
              <a:gd name="connsiteX11" fmla="*/ 4485949 w 4534331"/>
              <a:gd name="connsiteY11" fmla="*/ 815495 h 5270897"/>
              <a:gd name="connsiteX12" fmla="*/ 4487655 w 4534331"/>
              <a:gd name="connsiteY12" fmla="*/ 820318 h 5270897"/>
              <a:gd name="connsiteX13" fmla="*/ 4485513 w 4534331"/>
              <a:gd name="connsiteY13" fmla="*/ 844093 h 5270897"/>
              <a:gd name="connsiteX14" fmla="*/ 4483919 w 4534331"/>
              <a:gd name="connsiteY14" fmla="*/ 851860 h 5270897"/>
              <a:gd name="connsiteX15" fmla="*/ 4477708 w 4534331"/>
              <a:gd name="connsiteY15" fmla="*/ 963230 h 5270897"/>
              <a:gd name="connsiteX16" fmla="*/ 4479776 w 4534331"/>
              <a:gd name="connsiteY16" fmla="*/ 964128 h 5270897"/>
              <a:gd name="connsiteX17" fmla="*/ 4483878 w 4534331"/>
              <a:gd name="connsiteY17" fmla="*/ 1000225 h 5270897"/>
              <a:gd name="connsiteX18" fmla="*/ 4479100 w 4534331"/>
              <a:gd name="connsiteY18" fmla="*/ 1098522 h 5270897"/>
              <a:gd name="connsiteX19" fmla="*/ 4476746 w 4534331"/>
              <a:gd name="connsiteY19" fmla="*/ 1111831 h 5270897"/>
              <a:gd name="connsiteX20" fmla="*/ 4436394 w 4534331"/>
              <a:gd name="connsiteY20" fmla="*/ 1115065 h 5270897"/>
              <a:gd name="connsiteX21" fmla="*/ 846855 w 4534331"/>
              <a:gd name="connsiteY21" fmla="*/ 534277 h 5270897"/>
              <a:gd name="connsiteX22" fmla="*/ 55505 w 4534331"/>
              <a:gd name="connsiteY22" fmla="*/ 5270897 h 5270897"/>
              <a:gd name="connsiteX23" fmla="*/ 0 w 4534331"/>
              <a:gd name="connsiteY23" fmla="*/ 5267834 h 5270897"/>
              <a:gd name="connsiteX24" fmla="*/ 4306 w 4534331"/>
              <a:gd name="connsiteY24" fmla="*/ 5227664 h 5270897"/>
              <a:gd name="connsiteX25" fmla="*/ 8508 w 4534331"/>
              <a:gd name="connsiteY25" fmla="*/ 5221075 h 5270897"/>
              <a:gd name="connsiteX26" fmla="*/ 8776 w 4534331"/>
              <a:gd name="connsiteY26" fmla="*/ 5218335 h 5270897"/>
              <a:gd name="connsiteX27" fmla="*/ 9045 w 4534331"/>
              <a:gd name="connsiteY27" fmla="*/ 5215593 h 5270897"/>
              <a:gd name="connsiteX28" fmla="*/ 9580 w 4534331"/>
              <a:gd name="connsiteY28" fmla="*/ 5210111 h 5270897"/>
              <a:gd name="connsiteX29" fmla="*/ 9266 w 4534331"/>
              <a:gd name="connsiteY29" fmla="*/ 5204221 h 5270897"/>
              <a:gd name="connsiteX30" fmla="*/ 8685 w 4534331"/>
              <a:gd name="connsiteY30" fmla="*/ 5201072 h 5270897"/>
              <a:gd name="connsiteX31" fmla="*/ 8952 w 4534331"/>
              <a:gd name="connsiteY31" fmla="*/ 5198330 h 5270897"/>
              <a:gd name="connsiteX32" fmla="*/ 8638 w 4534331"/>
              <a:gd name="connsiteY32" fmla="*/ 5192440 h 5270897"/>
              <a:gd name="connsiteX33" fmla="*/ 8057 w 4534331"/>
              <a:gd name="connsiteY33" fmla="*/ 5189292 h 5270897"/>
              <a:gd name="connsiteX34" fmla="*/ 7430 w 4534331"/>
              <a:gd name="connsiteY34" fmla="*/ 5177511 h 5270897"/>
              <a:gd name="connsiteX35" fmla="*/ 6848 w 4534331"/>
              <a:gd name="connsiteY35" fmla="*/ 5174363 h 5270897"/>
              <a:gd name="connsiteX36" fmla="*/ 7115 w 4534331"/>
              <a:gd name="connsiteY36" fmla="*/ 5171621 h 5270897"/>
              <a:gd name="connsiteX37" fmla="*/ 5686 w 4534331"/>
              <a:gd name="connsiteY37" fmla="*/ 5168064 h 5270897"/>
              <a:gd name="connsiteX38" fmla="*/ 11075 w 4534331"/>
              <a:gd name="connsiteY38" fmla="*/ 5104615 h 5270897"/>
              <a:gd name="connsiteX39" fmla="*/ 78405 w 4534331"/>
              <a:gd name="connsiteY39" fmla="*/ 3830343 h 5270897"/>
              <a:gd name="connsiteX40" fmla="*/ 302152 w 4534331"/>
              <a:gd name="connsiteY40" fmla="*/ 0 h 5270897"/>
              <a:gd name="connsiteX41" fmla="*/ 3291735 w 4534331"/>
              <a:gd name="connsiteY41" fmla="*/ 171441 h 5270897"/>
              <a:gd name="connsiteX42" fmla="*/ 4117066 w 4534331"/>
              <a:gd name="connsiteY42" fmla="*/ 226420 h 5270897"/>
              <a:gd name="connsiteX43" fmla="*/ 4488693 w 4534331"/>
              <a:gd name="connsiteY43" fmla="*/ 246796 h 5270897"/>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638 w 4534331"/>
              <a:gd name="connsiteY32" fmla="*/ 5184267 h 5262724"/>
              <a:gd name="connsiteX33" fmla="*/ 8057 w 4534331"/>
              <a:gd name="connsiteY33" fmla="*/ 5181119 h 5262724"/>
              <a:gd name="connsiteX34" fmla="*/ 7430 w 4534331"/>
              <a:gd name="connsiteY34" fmla="*/ 5169338 h 5262724"/>
              <a:gd name="connsiteX35" fmla="*/ 6848 w 4534331"/>
              <a:gd name="connsiteY35" fmla="*/ 5166190 h 5262724"/>
              <a:gd name="connsiteX36" fmla="*/ 7115 w 4534331"/>
              <a:gd name="connsiteY36" fmla="*/ 5163448 h 5262724"/>
              <a:gd name="connsiteX37" fmla="*/ 5686 w 4534331"/>
              <a:gd name="connsiteY37" fmla="*/ 5159891 h 5262724"/>
              <a:gd name="connsiteX38" fmla="*/ 11075 w 4534331"/>
              <a:gd name="connsiteY38" fmla="*/ 5096442 h 5262724"/>
              <a:gd name="connsiteX39" fmla="*/ 78405 w 4534331"/>
              <a:gd name="connsiteY39" fmla="*/ 3822170 h 5262724"/>
              <a:gd name="connsiteX40" fmla="*/ 300639 w 4534331"/>
              <a:gd name="connsiteY40" fmla="*/ 0 h 5262724"/>
              <a:gd name="connsiteX41" fmla="*/ 3291735 w 4534331"/>
              <a:gd name="connsiteY41" fmla="*/ 163268 h 5262724"/>
              <a:gd name="connsiteX42" fmla="*/ 4117066 w 4534331"/>
              <a:gd name="connsiteY42" fmla="*/ 218247 h 5262724"/>
              <a:gd name="connsiteX43" fmla="*/ 4488693 w 4534331"/>
              <a:gd name="connsiteY4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8057 w 4534331"/>
              <a:gd name="connsiteY32" fmla="*/ 5181119 h 5262724"/>
              <a:gd name="connsiteX33" fmla="*/ 7430 w 4534331"/>
              <a:gd name="connsiteY33" fmla="*/ 5169338 h 5262724"/>
              <a:gd name="connsiteX34" fmla="*/ 6848 w 4534331"/>
              <a:gd name="connsiteY34" fmla="*/ 5166190 h 5262724"/>
              <a:gd name="connsiteX35" fmla="*/ 7115 w 4534331"/>
              <a:gd name="connsiteY35" fmla="*/ 5163448 h 5262724"/>
              <a:gd name="connsiteX36" fmla="*/ 5686 w 4534331"/>
              <a:gd name="connsiteY36" fmla="*/ 5159891 h 5262724"/>
              <a:gd name="connsiteX37" fmla="*/ 11075 w 4534331"/>
              <a:gd name="connsiteY37" fmla="*/ 5096442 h 5262724"/>
              <a:gd name="connsiteX38" fmla="*/ 78405 w 4534331"/>
              <a:gd name="connsiteY38" fmla="*/ 3822170 h 5262724"/>
              <a:gd name="connsiteX39" fmla="*/ 300639 w 4534331"/>
              <a:gd name="connsiteY39" fmla="*/ 0 h 5262724"/>
              <a:gd name="connsiteX40" fmla="*/ 3291735 w 4534331"/>
              <a:gd name="connsiteY40" fmla="*/ 163268 h 5262724"/>
              <a:gd name="connsiteX41" fmla="*/ 4117066 w 4534331"/>
              <a:gd name="connsiteY41" fmla="*/ 218247 h 5262724"/>
              <a:gd name="connsiteX42" fmla="*/ 4488693 w 4534331"/>
              <a:gd name="connsiteY4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5686 w 4534331"/>
              <a:gd name="connsiteY35" fmla="*/ 5159891 h 5262724"/>
              <a:gd name="connsiteX36" fmla="*/ 11075 w 4534331"/>
              <a:gd name="connsiteY36" fmla="*/ 5096442 h 5262724"/>
              <a:gd name="connsiteX37" fmla="*/ 78405 w 4534331"/>
              <a:gd name="connsiteY37" fmla="*/ 3822170 h 5262724"/>
              <a:gd name="connsiteX38" fmla="*/ 300639 w 4534331"/>
              <a:gd name="connsiteY38" fmla="*/ 0 h 5262724"/>
              <a:gd name="connsiteX39" fmla="*/ 3291735 w 4534331"/>
              <a:gd name="connsiteY39" fmla="*/ 163268 h 5262724"/>
              <a:gd name="connsiteX40" fmla="*/ 4117066 w 4534331"/>
              <a:gd name="connsiteY40" fmla="*/ 218247 h 5262724"/>
              <a:gd name="connsiteX41" fmla="*/ 4488693 w 4534331"/>
              <a:gd name="connsiteY4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7115 w 4534331"/>
              <a:gd name="connsiteY34" fmla="*/ 5163448 h 5262724"/>
              <a:gd name="connsiteX35" fmla="*/ 11075 w 4534331"/>
              <a:gd name="connsiteY35" fmla="*/ 5096442 h 5262724"/>
              <a:gd name="connsiteX36" fmla="*/ 78405 w 4534331"/>
              <a:gd name="connsiteY36" fmla="*/ 3822170 h 5262724"/>
              <a:gd name="connsiteX37" fmla="*/ 300639 w 4534331"/>
              <a:gd name="connsiteY37" fmla="*/ 0 h 5262724"/>
              <a:gd name="connsiteX38" fmla="*/ 3291735 w 4534331"/>
              <a:gd name="connsiteY38" fmla="*/ 163268 h 5262724"/>
              <a:gd name="connsiteX39" fmla="*/ 4117066 w 4534331"/>
              <a:gd name="connsiteY39" fmla="*/ 218247 h 5262724"/>
              <a:gd name="connsiteX40" fmla="*/ 4488693 w 4534331"/>
              <a:gd name="connsiteY4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8952 w 4534331"/>
              <a:gd name="connsiteY31" fmla="*/ 5190157 h 5262724"/>
              <a:gd name="connsiteX32" fmla="*/ 7430 w 4534331"/>
              <a:gd name="connsiteY32" fmla="*/ 5169338 h 5262724"/>
              <a:gd name="connsiteX33" fmla="*/ 6848 w 4534331"/>
              <a:gd name="connsiteY33" fmla="*/ 5166190 h 5262724"/>
              <a:gd name="connsiteX34" fmla="*/ 11075 w 4534331"/>
              <a:gd name="connsiteY34" fmla="*/ 5096442 h 5262724"/>
              <a:gd name="connsiteX35" fmla="*/ 78405 w 4534331"/>
              <a:gd name="connsiteY35" fmla="*/ 3822170 h 5262724"/>
              <a:gd name="connsiteX36" fmla="*/ 300639 w 4534331"/>
              <a:gd name="connsiteY36" fmla="*/ 0 h 5262724"/>
              <a:gd name="connsiteX37" fmla="*/ 3291735 w 4534331"/>
              <a:gd name="connsiteY37" fmla="*/ 163268 h 5262724"/>
              <a:gd name="connsiteX38" fmla="*/ 4117066 w 4534331"/>
              <a:gd name="connsiteY38" fmla="*/ 218247 h 5262724"/>
              <a:gd name="connsiteX39" fmla="*/ 4488693 w 4534331"/>
              <a:gd name="connsiteY3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8685 w 4534331"/>
              <a:gd name="connsiteY30" fmla="*/ 5192899 h 5262724"/>
              <a:gd name="connsiteX31" fmla="*/ 7430 w 4534331"/>
              <a:gd name="connsiteY31" fmla="*/ 5169338 h 5262724"/>
              <a:gd name="connsiteX32" fmla="*/ 6848 w 4534331"/>
              <a:gd name="connsiteY32" fmla="*/ 5166190 h 5262724"/>
              <a:gd name="connsiteX33" fmla="*/ 11075 w 4534331"/>
              <a:gd name="connsiteY33" fmla="*/ 5096442 h 5262724"/>
              <a:gd name="connsiteX34" fmla="*/ 78405 w 4534331"/>
              <a:gd name="connsiteY34" fmla="*/ 3822170 h 5262724"/>
              <a:gd name="connsiteX35" fmla="*/ 300639 w 4534331"/>
              <a:gd name="connsiteY35" fmla="*/ 0 h 5262724"/>
              <a:gd name="connsiteX36" fmla="*/ 3291735 w 4534331"/>
              <a:gd name="connsiteY36" fmla="*/ 163268 h 5262724"/>
              <a:gd name="connsiteX37" fmla="*/ 4117066 w 4534331"/>
              <a:gd name="connsiteY37" fmla="*/ 218247 h 5262724"/>
              <a:gd name="connsiteX38" fmla="*/ 4488693 w 4534331"/>
              <a:gd name="connsiteY38"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9266 w 4534331"/>
              <a:gd name="connsiteY29" fmla="*/ 5196048 h 5262724"/>
              <a:gd name="connsiteX30" fmla="*/ 7430 w 4534331"/>
              <a:gd name="connsiteY30" fmla="*/ 5169338 h 5262724"/>
              <a:gd name="connsiteX31" fmla="*/ 6848 w 4534331"/>
              <a:gd name="connsiteY31" fmla="*/ 5166190 h 5262724"/>
              <a:gd name="connsiteX32" fmla="*/ 11075 w 4534331"/>
              <a:gd name="connsiteY32" fmla="*/ 5096442 h 5262724"/>
              <a:gd name="connsiteX33" fmla="*/ 78405 w 4534331"/>
              <a:gd name="connsiteY33" fmla="*/ 3822170 h 5262724"/>
              <a:gd name="connsiteX34" fmla="*/ 300639 w 4534331"/>
              <a:gd name="connsiteY34" fmla="*/ 0 h 5262724"/>
              <a:gd name="connsiteX35" fmla="*/ 3291735 w 4534331"/>
              <a:gd name="connsiteY35" fmla="*/ 163268 h 5262724"/>
              <a:gd name="connsiteX36" fmla="*/ 4117066 w 4534331"/>
              <a:gd name="connsiteY36" fmla="*/ 218247 h 5262724"/>
              <a:gd name="connsiteX37" fmla="*/ 4488693 w 4534331"/>
              <a:gd name="connsiteY37"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9580 w 4534331"/>
              <a:gd name="connsiteY28" fmla="*/ 5201938 h 5262724"/>
              <a:gd name="connsiteX29" fmla="*/ 7430 w 4534331"/>
              <a:gd name="connsiteY29" fmla="*/ 5169338 h 5262724"/>
              <a:gd name="connsiteX30" fmla="*/ 6848 w 4534331"/>
              <a:gd name="connsiteY30" fmla="*/ 5166190 h 5262724"/>
              <a:gd name="connsiteX31" fmla="*/ 11075 w 4534331"/>
              <a:gd name="connsiteY31" fmla="*/ 5096442 h 5262724"/>
              <a:gd name="connsiteX32" fmla="*/ 78405 w 4534331"/>
              <a:gd name="connsiteY32" fmla="*/ 3822170 h 5262724"/>
              <a:gd name="connsiteX33" fmla="*/ 300639 w 4534331"/>
              <a:gd name="connsiteY33" fmla="*/ 0 h 5262724"/>
              <a:gd name="connsiteX34" fmla="*/ 3291735 w 4534331"/>
              <a:gd name="connsiteY34" fmla="*/ 163268 h 5262724"/>
              <a:gd name="connsiteX35" fmla="*/ 4117066 w 4534331"/>
              <a:gd name="connsiteY35" fmla="*/ 218247 h 5262724"/>
              <a:gd name="connsiteX36" fmla="*/ 4488693 w 4534331"/>
              <a:gd name="connsiteY36"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9045 w 4534331"/>
              <a:gd name="connsiteY27" fmla="*/ 5207420 h 5262724"/>
              <a:gd name="connsiteX28" fmla="*/ 7430 w 4534331"/>
              <a:gd name="connsiteY28" fmla="*/ 5169338 h 5262724"/>
              <a:gd name="connsiteX29" fmla="*/ 6848 w 4534331"/>
              <a:gd name="connsiteY29" fmla="*/ 5166190 h 5262724"/>
              <a:gd name="connsiteX30" fmla="*/ 11075 w 4534331"/>
              <a:gd name="connsiteY30" fmla="*/ 5096442 h 5262724"/>
              <a:gd name="connsiteX31" fmla="*/ 78405 w 4534331"/>
              <a:gd name="connsiteY31" fmla="*/ 3822170 h 5262724"/>
              <a:gd name="connsiteX32" fmla="*/ 300639 w 4534331"/>
              <a:gd name="connsiteY32" fmla="*/ 0 h 5262724"/>
              <a:gd name="connsiteX33" fmla="*/ 3291735 w 4534331"/>
              <a:gd name="connsiteY33" fmla="*/ 163268 h 5262724"/>
              <a:gd name="connsiteX34" fmla="*/ 4117066 w 4534331"/>
              <a:gd name="connsiteY34" fmla="*/ 218247 h 5262724"/>
              <a:gd name="connsiteX35" fmla="*/ 4488693 w 4534331"/>
              <a:gd name="connsiteY35"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8776 w 4534331"/>
              <a:gd name="connsiteY26" fmla="*/ 5210162 h 5262724"/>
              <a:gd name="connsiteX27" fmla="*/ 7430 w 4534331"/>
              <a:gd name="connsiteY27" fmla="*/ 5169338 h 5262724"/>
              <a:gd name="connsiteX28" fmla="*/ 6848 w 4534331"/>
              <a:gd name="connsiteY28" fmla="*/ 5166190 h 5262724"/>
              <a:gd name="connsiteX29" fmla="*/ 11075 w 4534331"/>
              <a:gd name="connsiteY29" fmla="*/ 5096442 h 5262724"/>
              <a:gd name="connsiteX30" fmla="*/ 78405 w 4534331"/>
              <a:gd name="connsiteY30" fmla="*/ 3822170 h 5262724"/>
              <a:gd name="connsiteX31" fmla="*/ 300639 w 4534331"/>
              <a:gd name="connsiteY31" fmla="*/ 0 h 5262724"/>
              <a:gd name="connsiteX32" fmla="*/ 3291735 w 4534331"/>
              <a:gd name="connsiteY32" fmla="*/ 163268 h 5262724"/>
              <a:gd name="connsiteX33" fmla="*/ 4117066 w 4534331"/>
              <a:gd name="connsiteY33" fmla="*/ 218247 h 5262724"/>
              <a:gd name="connsiteX34" fmla="*/ 4488693 w 4534331"/>
              <a:gd name="connsiteY34"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8508 w 4534331"/>
              <a:gd name="connsiteY25" fmla="*/ 5212902 h 5262724"/>
              <a:gd name="connsiteX26" fmla="*/ 7430 w 4534331"/>
              <a:gd name="connsiteY26" fmla="*/ 5169338 h 5262724"/>
              <a:gd name="connsiteX27" fmla="*/ 6848 w 4534331"/>
              <a:gd name="connsiteY27" fmla="*/ 5166190 h 5262724"/>
              <a:gd name="connsiteX28" fmla="*/ 11075 w 4534331"/>
              <a:gd name="connsiteY28" fmla="*/ 5096442 h 5262724"/>
              <a:gd name="connsiteX29" fmla="*/ 78405 w 4534331"/>
              <a:gd name="connsiteY29" fmla="*/ 3822170 h 5262724"/>
              <a:gd name="connsiteX30" fmla="*/ 300639 w 4534331"/>
              <a:gd name="connsiteY30" fmla="*/ 0 h 5262724"/>
              <a:gd name="connsiteX31" fmla="*/ 3291735 w 4534331"/>
              <a:gd name="connsiteY31" fmla="*/ 163268 h 5262724"/>
              <a:gd name="connsiteX32" fmla="*/ 4117066 w 4534331"/>
              <a:gd name="connsiteY32" fmla="*/ 218247 h 5262724"/>
              <a:gd name="connsiteX33" fmla="*/ 4488693 w 4534331"/>
              <a:gd name="connsiteY33"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6848 w 4534331"/>
              <a:gd name="connsiteY26" fmla="*/ 5166190 h 5262724"/>
              <a:gd name="connsiteX27" fmla="*/ 11075 w 4534331"/>
              <a:gd name="connsiteY27" fmla="*/ 5096442 h 5262724"/>
              <a:gd name="connsiteX28" fmla="*/ 78405 w 4534331"/>
              <a:gd name="connsiteY28" fmla="*/ 3822170 h 5262724"/>
              <a:gd name="connsiteX29" fmla="*/ 300639 w 4534331"/>
              <a:gd name="connsiteY29" fmla="*/ 0 h 5262724"/>
              <a:gd name="connsiteX30" fmla="*/ 3291735 w 4534331"/>
              <a:gd name="connsiteY30" fmla="*/ 163268 h 5262724"/>
              <a:gd name="connsiteX31" fmla="*/ 4117066 w 4534331"/>
              <a:gd name="connsiteY31" fmla="*/ 218247 h 5262724"/>
              <a:gd name="connsiteX32" fmla="*/ 4488693 w 4534331"/>
              <a:gd name="connsiteY32"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7430 w 4534331"/>
              <a:gd name="connsiteY25" fmla="*/ 5169338 h 5262724"/>
              <a:gd name="connsiteX26" fmla="*/ 11075 w 4534331"/>
              <a:gd name="connsiteY26" fmla="*/ 5096442 h 5262724"/>
              <a:gd name="connsiteX27" fmla="*/ 78405 w 4534331"/>
              <a:gd name="connsiteY27" fmla="*/ 3822170 h 5262724"/>
              <a:gd name="connsiteX28" fmla="*/ 300639 w 4534331"/>
              <a:gd name="connsiteY28" fmla="*/ 0 h 5262724"/>
              <a:gd name="connsiteX29" fmla="*/ 3291735 w 4534331"/>
              <a:gd name="connsiteY29" fmla="*/ 163268 h 5262724"/>
              <a:gd name="connsiteX30" fmla="*/ 4117066 w 4534331"/>
              <a:gd name="connsiteY30" fmla="*/ 218247 h 5262724"/>
              <a:gd name="connsiteX31" fmla="*/ 4488693 w 4534331"/>
              <a:gd name="connsiteY31"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4306 w 4534331"/>
              <a:gd name="connsiteY24" fmla="*/ 5219491 h 5262724"/>
              <a:gd name="connsiteX25" fmla="*/ 11075 w 4534331"/>
              <a:gd name="connsiteY25" fmla="*/ 5096442 h 5262724"/>
              <a:gd name="connsiteX26" fmla="*/ 78405 w 4534331"/>
              <a:gd name="connsiteY26" fmla="*/ 3822170 h 5262724"/>
              <a:gd name="connsiteX27" fmla="*/ 300639 w 4534331"/>
              <a:gd name="connsiteY27" fmla="*/ 0 h 5262724"/>
              <a:gd name="connsiteX28" fmla="*/ 3291735 w 4534331"/>
              <a:gd name="connsiteY28" fmla="*/ 163268 h 5262724"/>
              <a:gd name="connsiteX29" fmla="*/ 4117066 w 4534331"/>
              <a:gd name="connsiteY29" fmla="*/ 218247 h 5262724"/>
              <a:gd name="connsiteX30" fmla="*/ 4488693 w 4534331"/>
              <a:gd name="connsiteY30"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11075 w 4534331"/>
              <a:gd name="connsiteY24" fmla="*/ 5096442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8693 w 4534331"/>
              <a:gd name="connsiteY0" fmla="*/ 238623 h 5262724"/>
              <a:gd name="connsiteX1" fmla="*/ 4516455 w 4534331"/>
              <a:gd name="connsiteY1" fmla="*/ 260377 h 5262724"/>
              <a:gd name="connsiteX2" fmla="*/ 4514689 w 4534331"/>
              <a:gd name="connsiteY2" fmla="*/ 292054 h 5262724"/>
              <a:gd name="connsiteX3" fmla="*/ 4517598 w 4534331"/>
              <a:gd name="connsiteY3" fmla="*/ 293767 h 5262724"/>
              <a:gd name="connsiteX4" fmla="*/ 4533956 w 4534331"/>
              <a:gd name="connsiteY4" fmla="*/ 325268 h 5262724"/>
              <a:gd name="connsiteX5" fmla="*/ 4511788 w 4534331"/>
              <a:gd name="connsiteY5" fmla="*/ 382780 h 5262724"/>
              <a:gd name="connsiteX6" fmla="*/ 4508315 w 4534331"/>
              <a:gd name="connsiteY6" fmla="*/ 406346 h 5262724"/>
              <a:gd name="connsiteX7" fmla="*/ 4503231 w 4534331"/>
              <a:gd name="connsiteY7" fmla="*/ 497471 h 5262724"/>
              <a:gd name="connsiteX8" fmla="*/ 4502584 w 4534331"/>
              <a:gd name="connsiteY8" fmla="*/ 543780 h 5262724"/>
              <a:gd name="connsiteX9" fmla="*/ 4499498 w 4534331"/>
              <a:gd name="connsiteY9" fmla="*/ 572177 h 5262724"/>
              <a:gd name="connsiteX10" fmla="*/ 4498831 w 4534331"/>
              <a:gd name="connsiteY10" fmla="*/ 576349 h 5262724"/>
              <a:gd name="connsiteX11" fmla="*/ 4485949 w 4534331"/>
              <a:gd name="connsiteY11" fmla="*/ 807322 h 5262724"/>
              <a:gd name="connsiteX12" fmla="*/ 4487655 w 4534331"/>
              <a:gd name="connsiteY12" fmla="*/ 812145 h 5262724"/>
              <a:gd name="connsiteX13" fmla="*/ 4485513 w 4534331"/>
              <a:gd name="connsiteY13" fmla="*/ 835920 h 5262724"/>
              <a:gd name="connsiteX14" fmla="*/ 4483919 w 4534331"/>
              <a:gd name="connsiteY14" fmla="*/ 843687 h 5262724"/>
              <a:gd name="connsiteX15" fmla="*/ 4477708 w 4534331"/>
              <a:gd name="connsiteY15" fmla="*/ 955057 h 5262724"/>
              <a:gd name="connsiteX16" fmla="*/ 4479776 w 4534331"/>
              <a:gd name="connsiteY16" fmla="*/ 955955 h 5262724"/>
              <a:gd name="connsiteX17" fmla="*/ 4483878 w 4534331"/>
              <a:gd name="connsiteY17" fmla="*/ 992052 h 5262724"/>
              <a:gd name="connsiteX18" fmla="*/ 4479100 w 4534331"/>
              <a:gd name="connsiteY18" fmla="*/ 1090349 h 5262724"/>
              <a:gd name="connsiteX19" fmla="*/ 4476746 w 4534331"/>
              <a:gd name="connsiteY19" fmla="*/ 1103658 h 5262724"/>
              <a:gd name="connsiteX20" fmla="*/ 4436394 w 4534331"/>
              <a:gd name="connsiteY20" fmla="*/ 1106892 h 5262724"/>
              <a:gd name="connsiteX21" fmla="*/ 846855 w 4534331"/>
              <a:gd name="connsiteY21" fmla="*/ 526104 h 5262724"/>
              <a:gd name="connsiteX22" fmla="*/ 55505 w 4534331"/>
              <a:gd name="connsiteY22" fmla="*/ 5262724 h 5262724"/>
              <a:gd name="connsiteX23" fmla="*/ 0 w 4534331"/>
              <a:gd name="connsiteY23" fmla="*/ 5259661 h 5262724"/>
              <a:gd name="connsiteX24" fmla="*/ 6847 w 4534331"/>
              <a:gd name="connsiteY24" fmla="*/ 5049278 h 5262724"/>
              <a:gd name="connsiteX25" fmla="*/ 78405 w 4534331"/>
              <a:gd name="connsiteY25" fmla="*/ 3822170 h 5262724"/>
              <a:gd name="connsiteX26" fmla="*/ 300639 w 4534331"/>
              <a:gd name="connsiteY26" fmla="*/ 0 h 5262724"/>
              <a:gd name="connsiteX27" fmla="*/ 3291735 w 4534331"/>
              <a:gd name="connsiteY27" fmla="*/ 163268 h 5262724"/>
              <a:gd name="connsiteX28" fmla="*/ 4117066 w 4534331"/>
              <a:gd name="connsiteY28" fmla="*/ 218247 h 5262724"/>
              <a:gd name="connsiteX29" fmla="*/ 4488693 w 4534331"/>
              <a:gd name="connsiteY29" fmla="*/ 238623 h 5262724"/>
              <a:gd name="connsiteX0" fmla="*/ 4486914 w 4532552"/>
              <a:gd name="connsiteY0" fmla="*/ 238623 h 5262724"/>
              <a:gd name="connsiteX1" fmla="*/ 4514676 w 4532552"/>
              <a:gd name="connsiteY1" fmla="*/ 260377 h 5262724"/>
              <a:gd name="connsiteX2" fmla="*/ 4512910 w 4532552"/>
              <a:gd name="connsiteY2" fmla="*/ 292054 h 5262724"/>
              <a:gd name="connsiteX3" fmla="*/ 4515819 w 4532552"/>
              <a:gd name="connsiteY3" fmla="*/ 293767 h 5262724"/>
              <a:gd name="connsiteX4" fmla="*/ 4532177 w 4532552"/>
              <a:gd name="connsiteY4" fmla="*/ 325268 h 5262724"/>
              <a:gd name="connsiteX5" fmla="*/ 4510009 w 4532552"/>
              <a:gd name="connsiteY5" fmla="*/ 382780 h 5262724"/>
              <a:gd name="connsiteX6" fmla="*/ 4506536 w 4532552"/>
              <a:gd name="connsiteY6" fmla="*/ 406346 h 5262724"/>
              <a:gd name="connsiteX7" fmla="*/ 4501452 w 4532552"/>
              <a:gd name="connsiteY7" fmla="*/ 497471 h 5262724"/>
              <a:gd name="connsiteX8" fmla="*/ 4500805 w 4532552"/>
              <a:gd name="connsiteY8" fmla="*/ 543780 h 5262724"/>
              <a:gd name="connsiteX9" fmla="*/ 4497719 w 4532552"/>
              <a:gd name="connsiteY9" fmla="*/ 572177 h 5262724"/>
              <a:gd name="connsiteX10" fmla="*/ 4497052 w 4532552"/>
              <a:gd name="connsiteY10" fmla="*/ 576349 h 5262724"/>
              <a:gd name="connsiteX11" fmla="*/ 4484170 w 4532552"/>
              <a:gd name="connsiteY11" fmla="*/ 807322 h 5262724"/>
              <a:gd name="connsiteX12" fmla="*/ 4485876 w 4532552"/>
              <a:gd name="connsiteY12" fmla="*/ 812145 h 5262724"/>
              <a:gd name="connsiteX13" fmla="*/ 4483734 w 4532552"/>
              <a:gd name="connsiteY13" fmla="*/ 835920 h 5262724"/>
              <a:gd name="connsiteX14" fmla="*/ 4482140 w 4532552"/>
              <a:gd name="connsiteY14" fmla="*/ 843687 h 5262724"/>
              <a:gd name="connsiteX15" fmla="*/ 4475929 w 4532552"/>
              <a:gd name="connsiteY15" fmla="*/ 955057 h 5262724"/>
              <a:gd name="connsiteX16" fmla="*/ 4477997 w 4532552"/>
              <a:gd name="connsiteY16" fmla="*/ 955955 h 5262724"/>
              <a:gd name="connsiteX17" fmla="*/ 4482099 w 4532552"/>
              <a:gd name="connsiteY17" fmla="*/ 992052 h 5262724"/>
              <a:gd name="connsiteX18" fmla="*/ 4477321 w 4532552"/>
              <a:gd name="connsiteY18" fmla="*/ 1090349 h 5262724"/>
              <a:gd name="connsiteX19" fmla="*/ 4474967 w 4532552"/>
              <a:gd name="connsiteY19" fmla="*/ 1103658 h 5262724"/>
              <a:gd name="connsiteX20" fmla="*/ 4434615 w 4532552"/>
              <a:gd name="connsiteY20" fmla="*/ 1106892 h 5262724"/>
              <a:gd name="connsiteX21" fmla="*/ 845076 w 4532552"/>
              <a:gd name="connsiteY21" fmla="*/ 526104 h 5262724"/>
              <a:gd name="connsiteX22" fmla="*/ 53726 w 4532552"/>
              <a:gd name="connsiteY22" fmla="*/ 5262724 h 5262724"/>
              <a:gd name="connsiteX23" fmla="*/ 0 w 4532552"/>
              <a:gd name="connsiteY23" fmla="*/ 5133379 h 5262724"/>
              <a:gd name="connsiteX24" fmla="*/ 5068 w 4532552"/>
              <a:gd name="connsiteY24" fmla="*/ 5049278 h 5262724"/>
              <a:gd name="connsiteX25" fmla="*/ 76626 w 4532552"/>
              <a:gd name="connsiteY25" fmla="*/ 3822170 h 5262724"/>
              <a:gd name="connsiteX26" fmla="*/ 298860 w 4532552"/>
              <a:gd name="connsiteY26" fmla="*/ 0 h 5262724"/>
              <a:gd name="connsiteX27" fmla="*/ 3289956 w 4532552"/>
              <a:gd name="connsiteY27" fmla="*/ 163268 h 5262724"/>
              <a:gd name="connsiteX28" fmla="*/ 4115287 w 4532552"/>
              <a:gd name="connsiteY28" fmla="*/ 218247 h 5262724"/>
              <a:gd name="connsiteX29" fmla="*/ 4486914 w 4532552"/>
              <a:gd name="connsiteY29" fmla="*/ 238623 h 5262724"/>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76626 w 4532552"/>
              <a:gd name="connsiteY25" fmla="*/ 3822170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45076 w 4532552"/>
              <a:gd name="connsiteY21" fmla="*/ 526104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4615 w 4532552"/>
              <a:gd name="connsiteY20" fmla="*/ 1106892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 name="connsiteX0" fmla="*/ 4486914 w 4532552"/>
              <a:gd name="connsiteY0" fmla="*/ 238623 h 5162437"/>
              <a:gd name="connsiteX1" fmla="*/ 4514676 w 4532552"/>
              <a:gd name="connsiteY1" fmla="*/ 260377 h 5162437"/>
              <a:gd name="connsiteX2" fmla="*/ 4512910 w 4532552"/>
              <a:gd name="connsiteY2" fmla="*/ 292054 h 5162437"/>
              <a:gd name="connsiteX3" fmla="*/ 4515819 w 4532552"/>
              <a:gd name="connsiteY3" fmla="*/ 293767 h 5162437"/>
              <a:gd name="connsiteX4" fmla="*/ 4532177 w 4532552"/>
              <a:gd name="connsiteY4" fmla="*/ 325268 h 5162437"/>
              <a:gd name="connsiteX5" fmla="*/ 4510009 w 4532552"/>
              <a:gd name="connsiteY5" fmla="*/ 382780 h 5162437"/>
              <a:gd name="connsiteX6" fmla="*/ 4506536 w 4532552"/>
              <a:gd name="connsiteY6" fmla="*/ 406346 h 5162437"/>
              <a:gd name="connsiteX7" fmla="*/ 4501452 w 4532552"/>
              <a:gd name="connsiteY7" fmla="*/ 497471 h 5162437"/>
              <a:gd name="connsiteX8" fmla="*/ 4500805 w 4532552"/>
              <a:gd name="connsiteY8" fmla="*/ 543780 h 5162437"/>
              <a:gd name="connsiteX9" fmla="*/ 4497719 w 4532552"/>
              <a:gd name="connsiteY9" fmla="*/ 572177 h 5162437"/>
              <a:gd name="connsiteX10" fmla="*/ 4497052 w 4532552"/>
              <a:gd name="connsiteY10" fmla="*/ 576349 h 5162437"/>
              <a:gd name="connsiteX11" fmla="*/ 4484170 w 4532552"/>
              <a:gd name="connsiteY11" fmla="*/ 807322 h 5162437"/>
              <a:gd name="connsiteX12" fmla="*/ 4485876 w 4532552"/>
              <a:gd name="connsiteY12" fmla="*/ 812145 h 5162437"/>
              <a:gd name="connsiteX13" fmla="*/ 4483734 w 4532552"/>
              <a:gd name="connsiteY13" fmla="*/ 835920 h 5162437"/>
              <a:gd name="connsiteX14" fmla="*/ 4482140 w 4532552"/>
              <a:gd name="connsiteY14" fmla="*/ 843687 h 5162437"/>
              <a:gd name="connsiteX15" fmla="*/ 4475929 w 4532552"/>
              <a:gd name="connsiteY15" fmla="*/ 955057 h 5162437"/>
              <a:gd name="connsiteX16" fmla="*/ 4477997 w 4532552"/>
              <a:gd name="connsiteY16" fmla="*/ 955955 h 5162437"/>
              <a:gd name="connsiteX17" fmla="*/ 4482099 w 4532552"/>
              <a:gd name="connsiteY17" fmla="*/ 992052 h 5162437"/>
              <a:gd name="connsiteX18" fmla="*/ 4477321 w 4532552"/>
              <a:gd name="connsiteY18" fmla="*/ 1090349 h 5162437"/>
              <a:gd name="connsiteX19" fmla="*/ 4474967 w 4532552"/>
              <a:gd name="connsiteY19" fmla="*/ 1103658 h 5162437"/>
              <a:gd name="connsiteX20" fmla="*/ 4435372 w 4532552"/>
              <a:gd name="connsiteY20" fmla="*/ 1102807 h 5162437"/>
              <a:gd name="connsiteX21" fmla="*/ 850015 w 4532552"/>
              <a:gd name="connsiteY21" fmla="*/ 522756 h 5162437"/>
              <a:gd name="connsiteX22" fmla="*/ 59332 w 4532552"/>
              <a:gd name="connsiteY22" fmla="*/ 5162437 h 5162437"/>
              <a:gd name="connsiteX23" fmla="*/ 0 w 4532552"/>
              <a:gd name="connsiteY23" fmla="*/ 5133379 h 5162437"/>
              <a:gd name="connsiteX24" fmla="*/ 5068 w 4532552"/>
              <a:gd name="connsiteY24" fmla="*/ 5049278 h 5162437"/>
              <a:gd name="connsiteX25" fmla="*/ 69774 w 4532552"/>
              <a:gd name="connsiteY25" fmla="*/ 3812518 h 5162437"/>
              <a:gd name="connsiteX26" fmla="*/ 298860 w 4532552"/>
              <a:gd name="connsiteY26" fmla="*/ 0 h 5162437"/>
              <a:gd name="connsiteX27" fmla="*/ 3289956 w 4532552"/>
              <a:gd name="connsiteY27" fmla="*/ 163268 h 5162437"/>
              <a:gd name="connsiteX28" fmla="*/ 4115287 w 4532552"/>
              <a:gd name="connsiteY28" fmla="*/ 218247 h 5162437"/>
              <a:gd name="connsiteX29" fmla="*/ 4486914 w 4532552"/>
              <a:gd name="connsiteY29" fmla="*/ 238623 h 516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2552" h="5162437">
                <a:moveTo>
                  <a:pt x="4486914" y="238623"/>
                </a:moveTo>
                <a:lnTo>
                  <a:pt x="4514676" y="260377"/>
                </a:lnTo>
                <a:cubicBezTo>
                  <a:pt x="4514088" y="270937"/>
                  <a:pt x="4513499" y="281495"/>
                  <a:pt x="4512910" y="292054"/>
                </a:cubicBezTo>
                <a:lnTo>
                  <a:pt x="4515819" y="293767"/>
                </a:lnTo>
                <a:cubicBezTo>
                  <a:pt x="4525377" y="295470"/>
                  <a:pt x="4534537" y="282474"/>
                  <a:pt x="4532177" y="325268"/>
                </a:cubicBezTo>
                <a:cubicBezTo>
                  <a:pt x="4521581" y="345709"/>
                  <a:pt x="4514596" y="364640"/>
                  <a:pt x="4510009" y="382780"/>
                </a:cubicBezTo>
                <a:lnTo>
                  <a:pt x="4506536" y="406346"/>
                </a:lnTo>
                <a:lnTo>
                  <a:pt x="4501452" y="497471"/>
                </a:lnTo>
                <a:cubicBezTo>
                  <a:pt x="4501236" y="512907"/>
                  <a:pt x="4501021" y="528344"/>
                  <a:pt x="4500805" y="543780"/>
                </a:cubicBezTo>
                <a:cubicBezTo>
                  <a:pt x="4500535" y="548693"/>
                  <a:pt x="4499446" y="559198"/>
                  <a:pt x="4497719" y="572177"/>
                </a:cubicBezTo>
                <a:cubicBezTo>
                  <a:pt x="4497497" y="573568"/>
                  <a:pt x="4497274" y="574958"/>
                  <a:pt x="4497052" y="576349"/>
                </a:cubicBezTo>
                <a:lnTo>
                  <a:pt x="4484170" y="807322"/>
                </a:lnTo>
                <a:lnTo>
                  <a:pt x="4485876" y="812145"/>
                </a:lnTo>
                <a:cubicBezTo>
                  <a:pt x="4486375" y="819672"/>
                  <a:pt x="4485299" y="827715"/>
                  <a:pt x="4483734" y="835920"/>
                </a:cubicBezTo>
                <a:lnTo>
                  <a:pt x="4482140" y="843687"/>
                </a:lnTo>
                <a:lnTo>
                  <a:pt x="4475929" y="955057"/>
                </a:lnTo>
                <a:lnTo>
                  <a:pt x="4477997" y="955955"/>
                </a:lnTo>
                <a:cubicBezTo>
                  <a:pt x="4479432" y="962298"/>
                  <a:pt x="4482211" y="969654"/>
                  <a:pt x="4482099" y="992052"/>
                </a:cubicBezTo>
                <a:cubicBezTo>
                  <a:pt x="4471306" y="1019290"/>
                  <a:pt x="4491677" y="1056551"/>
                  <a:pt x="4477321" y="1090349"/>
                </a:cubicBezTo>
                <a:cubicBezTo>
                  <a:pt x="4476393" y="1093457"/>
                  <a:pt x="4475579" y="1098191"/>
                  <a:pt x="4474967" y="1103658"/>
                </a:cubicBezTo>
                <a:lnTo>
                  <a:pt x="4435372" y="1102807"/>
                </a:lnTo>
                <a:lnTo>
                  <a:pt x="850015" y="522756"/>
                </a:lnTo>
                <a:lnTo>
                  <a:pt x="59332" y="5162437"/>
                </a:lnTo>
                <a:lnTo>
                  <a:pt x="0" y="5133379"/>
                </a:lnTo>
                <a:lnTo>
                  <a:pt x="5068" y="5049278"/>
                </a:lnTo>
                <a:lnTo>
                  <a:pt x="69774" y="3812518"/>
                </a:lnTo>
                <a:cubicBezTo>
                  <a:pt x="144356" y="2535737"/>
                  <a:pt x="224278" y="1276781"/>
                  <a:pt x="298860" y="0"/>
                </a:cubicBezTo>
                <a:cubicBezTo>
                  <a:pt x="622244" y="31145"/>
                  <a:pt x="2654137" y="125531"/>
                  <a:pt x="3289956" y="163268"/>
                </a:cubicBezTo>
                <a:lnTo>
                  <a:pt x="4115287" y="218247"/>
                </a:lnTo>
                <a:lnTo>
                  <a:pt x="4486914" y="238623"/>
                </a:lnTo>
                <a:close/>
              </a:path>
            </a:pathLst>
          </a:cu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16A81337-D121-4D4C-AF57-21F875DFB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4403">
            <a:off x="7794616" y="1362728"/>
            <a:ext cx="3823422" cy="4731259"/>
          </a:xfrm>
          <a:custGeom>
            <a:avLst/>
            <a:gdLst>
              <a:gd name="connsiteX0" fmla="*/ 127458 w 4457507"/>
              <a:gd name="connsiteY0" fmla="*/ 103043 h 5515902"/>
              <a:gd name="connsiteX1" fmla="*/ 118742 w 4457507"/>
              <a:gd name="connsiteY1" fmla="*/ 3939905 h 5515902"/>
              <a:gd name="connsiteX2" fmla="*/ 122936 w 4457507"/>
              <a:gd name="connsiteY2" fmla="*/ 5215949 h 5515902"/>
              <a:gd name="connsiteX3" fmla="*/ 121112 w 4457507"/>
              <a:gd name="connsiteY3" fmla="*/ 5279599 h 5515902"/>
              <a:gd name="connsiteX4" fmla="*/ 122738 w 4457507"/>
              <a:gd name="connsiteY4" fmla="*/ 5283070 h 5515902"/>
              <a:gd name="connsiteX5" fmla="*/ 122625 w 4457507"/>
              <a:gd name="connsiteY5" fmla="*/ 5285823 h 5515902"/>
              <a:gd name="connsiteX6" fmla="*/ 123382 w 4457507"/>
              <a:gd name="connsiteY6" fmla="*/ 5288933 h 5515902"/>
              <a:gd name="connsiteX7" fmla="*/ 124669 w 4457507"/>
              <a:gd name="connsiteY7" fmla="*/ 5300661 h 5515902"/>
              <a:gd name="connsiteX8" fmla="*/ 125425 w 4457507"/>
              <a:gd name="connsiteY8" fmla="*/ 5303772 h 5515902"/>
              <a:gd name="connsiteX9" fmla="*/ 126069 w 4457507"/>
              <a:gd name="connsiteY9" fmla="*/ 5309635 h 5515902"/>
              <a:gd name="connsiteX10" fmla="*/ 125955 w 4457507"/>
              <a:gd name="connsiteY10" fmla="*/ 5312388 h 5515902"/>
              <a:gd name="connsiteX11" fmla="*/ 126712 w 4457507"/>
              <a:gd name="connsiteY11" fmla="*/ 5315499 h 5515902"/>
              <a:gd name="connsiteX12" fmla="*/ 127356 w 4457507"/>
              <a:gd name="connsiteY12" fmla="*/ 5321362 h 5515902"/>
              <a:gd name="connsiteX13" fmla="*/ 127129 w 4457507"/>
              <a:gd name="connsiteY13" fmla="*/ 5326866 h 5515902"/>
              <a:gd name="connsiteX14" fmla="*/ 127014 w 4457507"/>
              <a:gd name="connsiteY14" fmla="*/ 5329618 h 5515902"/>
              <a:gd name="connsiteX15" fmla="*/ 126900 w 4457507"/>
              <a:gd name="connsiteY15" fmla="*/ 5332368 h 5515902"/>
              <a:gd name="connsiteX16" fmla="*/ 123074 w 4457507"/>
              <a:gd name="connsiteY16" fmla="*/ 5339183 h 5515902"/>
              <a:gd name="connsiteX17" fmla="*/ 121026 w 4457507"/>
              <a:gd name="connsiteY17" fmla="*/ 5379531 h 5515902"/>
              <a:gd name="connsiteX18" fmla="*/ 430537 w 4457507"/>
              <a:gd name="connsiteY18" fmla="*/ 5379238 h 5515902"/>
              <a:gd name="connsiteX19" fmla="*/ 4355361 w 4457507"/>
              <a:gd name="connsiteY19" fmla="*/ 5411414 h 5515902"/>
              <a:gd name="connsiteX20" fmla="*/ 4355306 w 4457507"/>
              <a:gd name="connsiteY20" fmla="*/ 5349018 h 5515902"/>
              <a:gd name="connsiteX21" fmla="*/ 4359780 w 4457507"/>
              <a:gd name="connsiteY21" fmla="*/ 5346069 h 5515902"/>
              <a:gd name="connsiteX22" fmla="*/ 4376306 w 4457507"/>
              <a:gd name="connsiteY22" fmla="*/ 5310763 h 5515902"/>
              <a:gd name="connsiteX23" fmla="*/ 4367882 w 4457507"/>
              <a:gd name="connsiteY23" fmla="*/ 5211003 h 5515902"/>
              <a:gd name="connsiteX24" fmla="*/ 4362441 w 4457507"/>
              <a:gd name="connsiteY24" fmla="*/ 5176871 h 5515902"/>
              <a:gd name="connsiteX25" fmla="*/ 4355121 w 4457507"/>
              <a:gd name="connsiteY25" fmla="*/ 5140605 h 5515902"/>
              <a:gd name="connsiteX26" fmla="*/ 4353716 w 4457507"/>
              <a:gd name="connsiteY26" fmla="*/ 3503001 h 5515902"/>
              <a:gd name="connsiteX27" fmla="*/ 4355640 w 4457507"/>
              <a:gd name="connsiteY27" fmla="*/ 3340314 h 5515902"/>
              <a:gd name="connsiteX28" fmla="*/ 4354169 w 4457507"/>
              <a:gd name="connsiteY28" fmla="*/ 3086943 h 5515902"/>
              <a:gd name="connsiteX29" fmla="*/ 4350863 w 4457507"/>
              <a:gd name="connsiteY29" fmla="*/ 2031604 h 5515902"/>
              <a:gd name="connsiteX30" fmla="*/ 4355379 w 4457507"/>
              <a:gd name="connsiteY30" fmla="*/ 1981807 h 5515902"/>
              <a:gd name="connsiteX31" fmla="*/ 4362696 w 4457507"/>
              <a:gd name="connsiteY31" fmla="*/ 1931205 h 5515902"/>
              <a:gd name="connsiteX32" fmla="*/ 4366817 w 4457507"/>
              <a:gd name="connsiteY32" fmla="*/ 1920397 h 5515902"/>
              <a:gd name="connsiteX33" fmla="*/ 4363276 w 4457507"/>
              <a:gd name="connsiteY33" fmla="*/ 1907788 h 5515902"/>
              <a:gd name="connsiteX34" fmla="*/ 4359810 w 4457507"/>
              <a:gd name="connsiteY34" fmla="*/ 1904041 h 5515902"/>
              <a:gd name="connsiteX35" fmla="*/ 4366646 w 4457507"/>
              <a:gd name="connsiteY35" fmla="*/ 1863789 h 5515902"/>
              <a:gd name="connsiteX36" fmla="*/ 4366834 w 4457507"/>
              <a:gd name="connsiteY36" fmla="*/ 1858923 h 5515902"/>
              <a:gd name="connsiteX37" fmla="*/ 4365829 w 4457507"/>
              <a:gd name="connsiteY37" fmla="*/ 1825376 h 5515902"/>
              <a:gd name="connsiteX38" fmla="*/ 4360756 w 4457507"/>
              <a:gd name="connsiteY38" fmla="*/ 1775480 h 5515902"/>
              <a:gd name="connsiteX39" fmla="*/ 4350764 w 4457507"/>
              <a:gd name="connsiteY39" fmla="*/ 1751897 h 5515902"/>
              <a:gd name="connsiteX40" fmla="*/ 4350710 w 4457507"/>
              <a:gd name="connsiteY40" fmla="*/ 1599932 h 5515902"/>
              <a:gd name="connsiteX41" fmla="*/ 4352750 w 4457507"/>
              <a:gd name="connsiteY41" fmla="*/ 1599691 h 5515902"/>
              <a:gd name="connsiteX42" fmla="*/ 4362203 w 4457507"/>
              <a:gd name="connsiteY42" fmla="*/ 1564293 h 5515902"/>
              <a:gd name="connsiteX43" fmla="*/ 4359725 w 4457507"/>
              <a:gd name="connsiteY43" fmla="*/ 1546992 h 5515902"/>
              <a:gd name="connsiteX44" fmla="*/ 4359144 w 4457507"/>
              <a:gd name="connsiteY44" fmla="*/ 1543968 h 5515902"/>
              <a:gd name="connsiteX45" fmla="*/ 4360158 w 4457507"/>
              <a:gd name="connsiteY45" fmla="*/ 1532722 h 5515902"/>
              <a:gd name="connsiteX46" fmla="*/ 4356271 w 4457507"/>
              <a:gd name="connsiteY46" fmla="*/ 1528488 h 5515902"/>
              <a:gd name="connsiteX47" fmla="*/ 4357838 w 4457507"/>
              <a:gd name="connsiteY47" fmla="*/ 1490397 h 5515902"/>
              <a:gd name="connsiteX48" fmla="*/ 4368153 w 4457507"/>
              <a:gd name="connsiteY48" fmla="*/ 1417799 h 5515902"/>
              <a:gd name="connsiteX49" fmla="*/ 4372393 w 4457507"/>
              <a:gd name="connsiteY49" fmla="*/ 1406611 h 5515902"/>
              <a:gd name="connsiteX50" fmla="*/ 4379105 w 4457507"/>
              <a:gd name="connsiteY50" fmla="*/ 1332589 h 5515902"/>
              <a:gd name="connsiteX51" fmla="*/ 4386422 w 4457507"/>
              <a:gd name="connsiteY51" fmla="*/ 1281989 h 5515902"/>
              <a:gd name="connsiteX52" fmla="*/ 4390544 w 4457507"/>
              <a:gd name="connsiteY52" fmla="*/ 1271180 h 5515902"/>
              <a:gd name="connsiteX53" fmla="*/ 4387002 w 4457507"/>
              <a:gd name="connsiteY53" fmla="*/ 1258572 h 5515902"/>
              <a:gd name="connsiteX54" fmla="*/ 4383536 w 4457507"/>
              <a:gd name="connsiteY54" fmla="*/ 1254825 h 5515902"/>
              <a:gd name="connsiteX55" fmla="*/ 4390372 w 4457507"/>
              <a:gd name="connsiteY55" fmla="*/ 1214574 h 5515902"/>
              <a:gd name="connsiteX56" fmla="*/ 4390560 w 4457507"/>
              <a:gd name="connsiteY56" fmla="*/ 1209707 h 5515902"/>
              <a:gd name="connsiteX57" fmla="*/ 4389554 w 4457507"/>
              <a:gd name="connsiteY57" fmla="*/ 1176159 h 5515902"/>
              <a:gd name="connsiteX58" fmla="*/ 4384483 w 4457507"/>
              <a:gd name="connsiteY58" fmla="*/ 1126265 h 5515902"/>
              <a:gd name="connsiteX59" fmla="*/ 4372782 w 4457507"/>
              <a:gd name="connsiteY59" fmla="*/ 1074492 h 5515902"/>
              <a:gd name="connsiteX60" fmla="*/ 4368023 w 4457507"/>
              <a:gd name="connsiteY60" fmla="*/ 1044600 h 5515902"/>
              <a:gd name="connsiteX61" fmla="*/ 4362564 w 4457507"/>
              <a:gd name="connsiteY61" fmla="*/ 1023807 h 5515902"/>
              <a:gd name="connsiteX62" fmla="*/ 4359409 w 4457507"/>
              <a:gd name="connsiteY62" fmla="*/ 965734 h 5515902"/>
              <a:gd name="connsiteX63" fmla="*/ 4358670 w 4457507"/>
              <a:gd name="connsiteY63" fmla="*/ 867324 h 5515902"/>
              <a:gd name="connsiteX64" fmla="*/ 4352551 w 4457507"/>
              <a:gd name="connsiteY64" fmla="*/ 831512 h 5515902"/>
              <a:gd name="connsiteX65" fmla="*/ 4350436 w 4457507"/>
              <a:gd name="connsiteY65" fmla="*/ 830732 h 5515902"/>
              <a:gd name="connsiteX66" fmla="*/ 4350396 w 4457507"/>
              <a:gd name="connsiteY66" fmla="*/ 719189 h 5515902"/>
              <a:gd name="connsiteX67" fmla="*/ 4351552 w 4457507"/>
              <a:gd name="connsiteY67" fmla="*/ 711345 h 5515902"/>
              <a:gd name="connsiteX68" fmla="*/ 4352358 w 4457507"/>
              <a:gd name="connsiteY68" fmla="*/ 687487 h 5515902"/>
              <a:gd name="connsiteX69" fmla="*/ 4350384 w 4457507"/>
              <a:gd name="connsiteY69" fmla="*/ 682767 h 5515902"/>
              <a:gd name="connsiteX70" fmla="*/ 4350301 w 4457507"/>
              <a:gd name="connsiteY70" fmla="*/ 451435 h 5515902"/>
              <a:gd name="connsiteX71" fmla="*/ 4350733 w 4457507"/>
              <a:gd name="connsiteY71" fmla="*/ 447233 h 5515902"/>
              <a:gd name="connsiteX72" fmla="*/ 4352222 w 4457507"/>
              <a:gd name="connsiteY72" fmla="*/ 418707 h 5515902"/>
              <a:gd name="connsiteX73" fmla="*/ 4350273 w 4457507"/>
              <a:gd name="connsiteY73" fmla="*/ 372435 h 5515902"/>
              <a:gd name="connsiteX74" fmla="*/ 4350241 w 4457507"/>
              <a:gd name="connsiteY74" fmla="*/ 281168 h 5515902"/>
              <a:gd name="connsiteX75" fmla="*/ 4352388 w 4457507"/>
              <a:gd name="connsiteY75" fmla="*/ 257444 h 5515902"/>
              <a:gd name="connsiteX76" fmla="*/ 4371298 w 4457507"/>
              <a:gd name="connsiteY76" fmla="*/ 198781 h 5515902"/>
              <a:gd name="connsiteX77" fmla="*/ 4353201 w 4457507"/>
              <a:gd name="connsiteY77" fmla="*/ 168246 h 5515902"/>
              <a:gd name="connsiteX78" fmla="*/ 4350200 w 4457507"/>
              <a:gd name="connsiteY78" fmla="*/ 166698 h 5515902"/>
              <a:gd name="connsiteX79" fmla="*/ 4350188 w 4457507"/>
              <a:gd name="connsiteY79" fmla="*/ 134972 h 5515902"/>
              <a:gd name="connsiteX80" fmla="*/ 4321251 w 4457507"/>
              <a:gd name="connsiteY80" fmla="*/ 114809 h 5515902"/>
              <a:gd name="connsiteX81" fmla="*/ 3949065 w 4457507"/>
              <a:gd name="connsiteY81" fmla="*/ 115293 h 5515902"/>
              <a:gd name="connsiteX82" fmla="*/ 3121950 w 4457507"/>
              <a:gd name="connsiteY82" fmla="*/ 106657 h 5515902"/>
              <a:gd name="connsiteX83" fmla="*/ 127458 w 4457507"/>
              <a:gd name="connsiteY83" fmla="*/ 103043 h 5515902"/>
              <a:gd name="connsiteX84" fmla="*/ 0 w 4457507"/>
              <a:gd name="connsiteY84" fmla="*/ 0 h 5515902"/>
              <a:gd name="connsiteX85" fmla="*/ 4457507 w 4457507"/>
              <a:gd name="connsiteY85" fmla="*/ 0 h 5515902"/>
              <a:gd name="connsiteX86" fmla="*/ 4457507 w 4457507"/>
              <a:gd name="connsiteY86" fmla="*/ 5515902 h 5515902"/>
              <a:gd name="connsiteX87" fmla="*/ 0 w 4457507"/>
              <a:gd name="connsiteY87" fmla="*/ 5515902 h 551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57507" h="5515902">
                <a:moveTo>
                  <a:pt x="127458" y="103043"/>
                </a:moveTo>
                <a:lnTo>
                  <a:pt x="118742" y="3939905"/>
                </a:lnTo>
                <a:lnTo>
                  <a:pt x="122936" y="5215949"/>
                </a:lnTo>
                <a:lnTo>
                  <a:pt x="121112" y="5279599"/>
                </a:lnTo>
                <a:cubicBezTo>
                  <a:pt x="120244" y="5282148"/>
                  <a:pt x="122382" y="5281604"/>
                  <a:pt x="122738" y="5283070"/>
                </a:cubicBezTo>
                <a:cubicBezTo>
                  <a:pt x="122897" y="5283727"/>
                  <a:pt x="122540" y="5285058"/>
                  <a:pt x="122625" y="5285823"/>
                </a:cubicBezTo>
                <a:cubicBezTo>
                  <a:pt x="122759" y="5287034"/>
                  <a:pt x="123129" y="5287897"/>
                  <a:pt x="123382" y="5288933"/>
                </a:cubicBezTo>
                <a:cubicBezTo>
                  <a:pt x="123034" y="5297338"/>
                  <a:pt x="122835" y="5293127"/>
                  <a:pt x="124669" y="5300661"/>
                </a:cubicBezTo>
                <a:lnTo>
                  <a:pt x="125425" y="5303772"/>
                </a:lnTo>
                <a:cubicBezTo>
                  <a:pt x="125164" y="5310081"/>
                  <a:pt x="125291" y="5302539"/>
                  <a:pt x="126069" y="5309635"/>
                </a:cubicBezTo>
                <a:cubicBezTo>
                  <a:pt x="126152" y="5310401"/>
                  <a:pt x="125870" y="5311622"/>
                  <a:pt x="125955" y="5312388"/>
                </a:cubicBezTo>
                <a:cubicBezTo>
                  <a:pt x="126088" y="5313599"/>
                  <a:pt x="126461" y="5314461"/>
                  <a:pt x="126712" y="5315499"/>
                </a:cubicBezTo>
                <a:cubicBezTo>
                  <a:pt x="126364" y="5323910"/>
                  <a:pt x="126715" y="5310938"/>
                  <a:pt x="127356" y="5321362"/>
                </a:cubicBezTo>
                <a:cubicBezTo>
                  <a:pt x="127455" y="5322987"/>
                  <a:pt x="127204" y="5325032"/>
                  <a:pt x="127129" y="5326866"/>
                </a:cubicBezTo>
                <a:lnTo>
                  <a:pt x="127014" y="5329618"/>
                </a:lnTo>
                <a:cubicBezTo>
                  <a:pt x="126975" y="5330535"/>
                  <a:pt x="127366" y="5331241"/>
                  <a:pt x="126900" y="5332368"/>
                </a:cubicBezTo>
                <a:lnTo>
                  <a:pt x="123074" y="5339183"/>
                </a:lnTo>
                <a:lnTo>
                  <a:pt x="121026" y="5379531"/>
                </a:lnTo>
                <a:lnTo>
                  <a:pt x="430537" y="5379238"/>
                </a:lnTo>
                <a:cubicBezTo>
                  <a:pt x="1834716" y="5387383"/>
                  <a:pt x="4249515" y="5419645"/>
                  <a:pt x="4355361" y="5411414"/>
                </a:cubicBezTo>
                <a:cubicBezTo>
                  <a:pt x="4358281" y="5387665"/>
                  <a:pt x="4355324" y="5369816"/>
                  <a:pt x="4355306" y="5349018"/>
                </a:cubicBezTo>
                <a:lnTo>
                  <a:pt x="4359780" y="5346069"/>
                </a:lnTo>
                <a:cubicBezTo>
                  <a:pt x="4367716" y="5337134"/>
                  <a:pt x="4376313" y="5318322"/>
                  <a:pt x="4376306" y="5310763"/>
                </a:cubicBezTo>
                <a:cubicBezTo>
                  <a:pt x="4355447" y="5267791"/>
                  <a:pt x="4370193" y="5233317"/>
                  <a:pt x="4367882" y="5211003"/>
                </a:cubicBezTo>
                <a:cubicBezTo>
                  <a:pt x="4365570" y="5188687"/>
                  <a:pt x="4368638" y="5184429"/>
                  <a:pt x="4362441" y="5176871"/>
                </a:cubicBezTo>
                <a:lnTo>
                  <a:pt x="4355121" y="5140605"/>
                </a:lnTo>
                <a:lnTo>
                  <a:pt x="4353716" y="3503001"/>
                </a:lnTo>
                <a:cubicBezTo>
                  <a:pt x="4359944" y="3484225"/>
                  <a:pt x="4361878" y="3334053"/>
                  <a:pt x="4355640" y="3340314"/>
                </a:cubicBezTo>
                <a:cubicBezTo>
                  <a:pt x="4354173" y="3261754"/>
                  <a:pt x="4355635" y="3165504"/>
                  <a:pt x="4354169" y="3086943"/>
                </a:cubicBezTo>
                <a:cubicBezTo>
                  <a:pt x="4338359" y="2741070"/>
                  <a:pt x="4351965" y="2383383"/>
                  <a:pt x="4350863" y="2031604"/>
                </a:cubicBezTo>
                <a:lnTo>
                  <a:pt x="4355379" y="1981807"/>
                </a:lnTo>
                <a:lnTo>
                  <a:pt x="4362696" y="1931205"/>
                </a:lnTo>
                <a:lnTo>
                  <a:pt x="4366817" y="1920397"/>
                </a:lnTo>
                <a:lnTo>
                  <a:pt x="4363276" y="1907788"/>
                </a:lnTo>
                <a:cubicBezTo>
                  <a:pt x="4362235" y="1906240"/>
                  <a:pt x="4361066" y="1904977"/>
                  <a:pt x="4359810" y="1904041"/>
                </a:cubicBezTo>
                <a:lnTo>
                  <a:pt x="4366646" y="1863789"/>
                </a:lnTo>
                <a:lnTo>
                  <a:pt x="4366834" y="1858923"/>
                </a:lnTo>
                <a:cubicBezTo>
                  <a:pt x="4366499" y="1847740"/>
                  <a:pt x="4366164" y="1836559"/>
                  <a:pt x="4365829" y="1825376"/>
                </a:cubicBezTo>
                <a:cubicBezTo>
                  <a:pt x="4364138" y="1808743"/>
                  <a:pt x="4362447" y="1792112"/>
                  <a:pt x="4360756" y="1775480"/>
                </a:cubicBezTo>
                <a:lnTo>
                  <a:pt x="4350764" y="1751897"/>
                </a:lnTo>
                <a:lnTo>
                  <a:pt x="4350710" y="1599932"/>
                </a:lnTo>
                <a:lnTo>
                  <a:pt x="4352750" y="1599691"/>
                </a:lnTo>
                <a:cubicBezTo>
                  <a:pt x="4354837" y="1590544"/>
                  <a:pt x="4347532" y="1561850"/>
                  <a:pt x="4362203" y="1564293"/>
                </a:cubicBezTo>
                <a:cubicBezTo>
                  <a:pt x="4361830" y="1558489"/>
                  <a:pt x="4360854" y="1552763"/>
                  <a:pt x="4359725" y="1546992"/>
                </a:cubicBezTo>
                <a:cubicBezTo>
                  <a:pt x="4359532" y="1545983"/>
                  <a:pt x="4359338" y="1544976"/>
                  <a:pt x="4359144" y="1543968"/>
                </a:cubicBezTo>
                <a:lnTo>
                  <a:pt x="4360158" y="1532722"/>
                </a:lnTo>
                <a:lnTo>
                  <a:pt x="4356271" y="1528488"/>
                </a:lnTo>
                <a:lnTo>
                  <a:pt x="4357838" y="1490397"/>
                </a:lnTo>
                <a:cubicBezTo>
                  <a:pt x="4368378" y="1474114"/>
                  <a:pt x="4363511" y="1443331"/>
                  <a:pt x="4368153" y="1417799"/>
                </a:cubicBezTo>
                <a:lnTo>
                  <a:pt x="4372393" y="1406611"/>
                </a:lnTo>
                <a:lnTo>
                  <a:pt x="4379105" y="1332589"/>
                </a:lnTo>
                <a:lnTo>
                  <a:pt x="4386422" y="1281989"/>
                </a:lnTo>
                <a:lnTo>
                  <a:pt x="4390544" y="1271180"/>
                </a:lnTo>
                <a:lnTo>
                  <a:pt x="4387002" y="1258572"/>
                </a:lnTo>
                <a:cubicBezTo>
                  <a:pt x="4385961" y="1257023"/>
                  <a:pt x="4384791" y="1255762"/>
                  <a:pt x="4383536" y="1254825"/>
                </a:cubicBezTo>
                <a:lnTo>
                  <a:pt x="4390372" y="1214574"/>
                </a:lnTo>
                <a:cubicBezTo>
                  <a:pt x="4390434" y="1212951"/>
                  <a:pt x="4390498" y="1211329"/>
                  <a:pt x="4390560" y="1209707"/>
                </a:cubicBezTo>
                <a:cubicBezTo>
                  <a:pt x="4390225" y="1198524"/>
                  <a:pt x="4389890" y="1187341"/>
                  <a:pt x="4389554" y="1176159"/>
                </a:cubicBezTo>
                <a:lnTo>
                  <a:pt x="4384483" y="1126265"/>
                </a:lnTo>
                <a:cubicBezTo>
                  <a:pt x="4380583" y="1109764"/>
                  <a:pt x="4364675" y="1094873"/>
                  <a:pt x="4372782" y="1074492"/>
                </a:cubicBezTo>
                <a:cubicBezTo>
                  <a:pt x="4363789" y="1079012"/>
                  <a:pt x="4375622" y="1050289"/>
                  <a:pt x="4368023" y="1044600"/>
                </a:cubicBezTo>
                <a:cubicBezTo>
                  <a:pt x="4361707" y="1041260"/>
                  <a:pt x="4363824" y="1031767"/>
                  <a:pt x="4362564" y="1023807"/>
                </a:cubicBezTo>
                <a:cubicBezTo>
                  <a:pt x="4356675" y="1016860"/>
                  <a:pt x="4356400" y="978351"/>
                  <a:pt x="4359409" y="965734"/>
                </a:cubicBezTo>
                <a:cubicBezTo>
                  <a:pt x="4371848" y="931184"/>
                  <a:pt x="4349421" y="895123"/>
                  <a:pt x="4358670" y="867324"/>
                </a:cubicBezTo>
                <a:cubicBezTo>
                  <a:pt x="4357527" y="844954"/>
                  <a:pt x="4354340" y="837765"/>
                  <a:pt x="4352551" y="831512"/>
                </a:cubicBezTo>
                <a:lnTo>
                  <a:pt x="4350436" y="830732"/>
                </a:lnTo>
                <a:lnTo>
                  <a:pt x="4350396" y="719189"/>
                </a:lnTo>
                <a:lnTo>
                  <a:pt x="4351552" y="711345"/>
                </a:lnTo>
                <a:cubicBezTo>
                  <a:pt x="4352655" y="703065"/>
                  <a:pt x="4353279" y="694974"/>
                  <a:pt x="4352358" y="687487"/>
                </a:cubicBezTo>
                <a:lnTo>
                  <a:pt x="4350384" y="682767"/>
                </a:lnTo>
                <a:lnTo>
                  <a:pt x="4350301" y="451435"/>
                </a:lnTo>
                <a:lnTo>
                  <a:pt x="4350733" y="447233"/>
                </a:lnTo>
                <a:cubicBezTo>
                  <a:pt x="4351729" y="434177"/>
                  <a:pt x="4352228" y="423628"/>
                  <a:pt x="4352222" y="418707"/>
                </a:cubicBezTo>
                <a:cubicBezTo>
                  <a:pt x="4351573" y="403283"/>
                  <a:pt x="4350922" y="387859"/>
                  <a:pt x="4350273" y="372435"/>
                </a:cubicBezTo>
                <a:lnTo>
                  <a:pt x="4350241" y="281168"/>
                </a:lnTo>
                <a:lnTo>
                  <a:pt x="4352388" y="257444"/>
                </a:lnTo>
                <a:cubicBezTo>
                  <a:pt x="4355951" y="239076"/>
                  <a:pt x="4361864" y="219783"/>
                  <a:pt x="4371298" y="198781"/>
                </a:cubicBezTo>
                <a:cubicBezTo>
                  <a:pt x="4371256" y="155921"/>
                  <a:pt x="4362839" y="169410"/>
                  <a:pt x="4353201" y="168246"/>
                </a:cubicBezTo>
                <a:lnTo>
                  <a:pt x="4350200" y="166698"/>
                </a:lnTo>
                <a:cubicBezTo>
                  <a:pt x="4350196" y="156123"/>
                  <a:pt x="4350193" y="145548"/>
                  <a:pt x="4350188" y="134972"/>
                </a:cubicBezTo>
                <a:lnTo>
                  <a:pt x="4321251" y="114809"/>
                </a:lnTo>
                <a:lnTo>
                  <a:pt x="3949065" y="115293"/>
                </a:lnTo>
                <a:lnTo>
                  <a:pt x="3121950" y="106657"/>
                </a:lnTo>
                <a:cubicBezTo>
                  <a:pt x="2485016" y="104616"/>
                  <a:pt x="452079" y="116014"/>
                  <a:pt x="127458" y="103043"/>
                </a:cubicBezTo>
                <a:close/>
                <a:moveTo>
                  <a:pt x="0" y="0"/>
                </a:moveTo>
                <a:lnTo>
                  <a:pt x="4457507" y="0"/>
                </a:lnTo>
                <a:lnTo>
                  <a:pt x="4457507" y="5515902"/>
                </a:lnTo>
                <a:lnTo>
                  <a:pt x="0" y="5515902"/>
                </a:lnTo>
                <a:close/>
              </a:path>
            </a:pathLst>
          </a:custGeom>
          <a:solidFill>
            <a:srgbClr val="EFEEE9"/>
          </a:solidFill>
          <a:ln>
            <a:noFill/>
          </a:ln>
          <a:effectLst>
            <a:outerShdw blurRad="76200" dir="138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90596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8EF32ACB-37F7-4E27-BDBC-67A94864F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arton3192">
            <a:extLst>
              <a:ext uri="{FF2B5EF4-FFF2-40B4-BE49-F238E27FC236}">
                <a16:creationId xmlns:a16="http://schemas.microsoft.com/office/drawing/2014/main" id="{DF3CC7CF-7928-8459-70EA-802CF57BA0FD}"/>
              </a:ext>
            </a:extLst>
          </p:cNvPr>
          <p:cNvPicPr>
            <a:picLocks noGrp="1" noChangeAspect="1" noChangeArrowheads="1"/>
          </p:cNvPicPr>
          <p:nvPr>
            <p:ph idx="1"/>
          </p:nvPr>
        </p:nvPicPr>
        <p:blipFill>
          <a:blip r:embed="rId2">
            <a:alphaModFix/>
            <a:extLst>
              <a:ext uri="{28A0092B-C50C-407E-A947-70E740481C1C}">
                <a14:useLocalDpi xmlns:a14="http://schemas.microsoft.com/office/drawing/2010/main" val="0"/>
              </a:ext>
            </a:extLst>
          </a:blip>
          <a:srcRect t="13197" b="30459"/>
          <a:stretch>
            <a:fillRect/>
          </a:stretch>
        </p:blipFill>
        <p:spPr bwMode="auto">
          <a:xfrm>
            <a:off x="20" y="-5732"/>
            <a:ext cx="12191980" cy="6869465"/>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640449D5-DE6C-45AB-811E-29321C591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9269" y="375267"/>
            <a:ext cx="6869465" cy="6096000"/>
          </a:xfrm>
          <a:prstGeom prst="rect">
            <a:avLst/>
          </a:prstGeom>
          <a:gradFill flip="none" rotWithShape="1">
            <a:gsLst>
              <a:gs pos="0">
                <a:srgbClr val="000000">
                  <a:alpha val="50000"/>
                </a:srgbClr>
              </a:gs>
              <a:gs pos="100000">
                <a:srgbClr val="000000">
                  <a:alpha val="0"/>
                </a:srgbClr>
              </a:gs>
              <a:gs pos="37000">
                <a:srgbClr val="000000">
                  <a:alpha val="4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ítulo 1">
            <a:extLst>
              <a:ext uri="{FF2B5EF4-FFF2-40B4-BE49-F238E27FC236}">
                <a16:creationId xmlns:a16="http://schemas.microsoft.com/office/drawing/2014/main" id="{5DEB3C8D-2B45-EB71-1477-77F211C8DCD7}"/>
              </a:ext>
            </a:extLst>
          </p:cNvPr>
          <p:cNvSpPr>
            <a:spLocks noGrp="1"/>
          </p:cNvSpPr>
          <p:nvPr>
            <p:ph type="title"/>
          </p:nvPr>
        </p:nvSpPr>
        <p:spPr>
          <a:xfrm>
            <a:off x="2320578" y="599879"/>
            <a:ext cx="9071322" cy="1385751"/>
          </a:xfrm>
        </p:spPr>
        <p:txBody>
          <a:bodyPr vert="horz" lIns="91440" tIns="45720" rIns="91440" bIns="45720" rtlCol="0" anchor="b">
            <a:normAutofit/>
          </a:bodyPr>
          <a:lstStyle/>
          <a:p>
            <a:pPr algn="r"/>
            <a:r>
              <a:rPr lang="en-US" dirty="0"/>
              <a:t>Kafka </a:t>
            </a:r>
            <a:r>
              <a:rPr lang="en-US" dirty="0" err="1"/>
              <a:t>conoce</a:t>
            </a:r>
            <a:r>
              <a:rPr lang="en-US" dirty="0"/>
              <a:t> a Hitler</a:t>
            </a:r>
          </a:p>
        </p:txBody>
      </p:sp>
    </p:spTree>
    <p:extLst>
      <p:ext uri="{BB962C8B-B14F-4D97-AF65-F5344CB8AC3E}">
        <p14:creationId xmlns:p14="http://schemas.microsoft.com/office/powerpoint/2010/main" val="4288421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F12E67-81EE-7059-2D83-194EAC676853}"/>
              </a:ext>
            </a:extLst>
          </p:cNvPr>
          <p:cNvSpPr>
            <a:spLocks noGrp="1"/>
          </p:cNvSpPr>
          <p:nvPr>
            <p:ph type="title"/>
          </p:nvPr>
        </p:nvSpPr>
        <p:spPr/>
        <p:txBody>
          <a:bodyPr/>
          <a:lstStyle/>
          <a:p>
            <a:r>
              <a:rPr lang="es-CL" dirty="0" err="1"/>
              <a:t>Aidolf</a:t>
            </a:r>
            <a:r>
              <a:rPr lang="es-CL" dirty="0"/>
              <a:t>    </a:t>
            </a:r>
          </a:p>
        </p:txBody>
      </p:sp>
      <p:sp>
        <p:nvSpPr>
          <p:cNvPr id="3" name="Marcador de contenido 2">
            <a:extLst>
              <a:ext uri="{FF2B5EF4-FFF2-40B4-BE49-F238E27FC236}">
                <a16:creationId xmlns:a16="http://schemas.microsoft.com/office/drawing/2014/main" id="{BA108EA0-C695-3C1B-C39F-A419792850FD}"/>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A7558781-FC09-7DB4-1955-0D88F2928041}"/>
              </a:ext>
            </a:extLst>
          </p:cNvPr>
          <p:cNvPicPr>
            <a:picLocks noChangeAspect="1"/>
          </p:cNvPicPr>
          <p:nvPr/>
        </p:nvPicPr>
        <p:blipFill>
          <a:blip r:embed="rId2"/>
          <a:stretch>
            <a:fillRect/>
          </a:stretch>
        </p:blipFill>
        <p:spPr>
          <a:xfrm>
            <a:off x="3928760" y="147179"/>
            <a:ext cx="4334480" cy="6563641"/>
          </a:xfrm>
          <a:prstGeom prst="rect">
            <a:avLst/>
          </a:prstGeom>
        </p:spPr>
      </p:pic>
    </p:spTree>
    <p:extLst>
      <p:ext uri="{BB962C8B-B14F-4D97-AF65-F5344CB8AC3E}">
        <p14:creationId xmlns:p14="http://schemas.microsoft.com/office/powerpoint/2010/main" val="1496461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7" name="Rectangle 8198">
            <a:extLst>
              <a:ext uri="{FF2B5EF4-FFF2-40B4-BE49-F238E27FC236}">
                <a16:creationId xmlns:a16="http://schemas.microsoft.com/office/drawing/2014/main" id="{8EF32ACB-37F7-4E27-BDBC-67A94864F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a:extLst>
              <a:ext uri="{FF2B5EF4-FFF2-40B4-BE49-F238E27FC236}">
                <a16:creationId xmlns:a16="http://schemas.microsoft.com/office/drawing/2014/main" id="{EBA0A2A7-98D4-7E4C-5AB7-22E67A2A0DEA}"/>
              </a:ext>
            </a:extLst>
          </p:cNvPr>
          <p:cNvPicPr>
            <a:picLocks noGrp="1" noChangeAspect="1" noChangeArrowheads="1"/>
          </p:cNvPicPr>
          <p:nvPr>
            <p:ph idx="1"/>
          </p:nvPr>
        </p:nvPicPr>
        <p:blipFill>
          <a:blip r:embed="rId2">
            <a:alphaModFix/>
            <a:extLst>
              <a:ext uri="{28A0092B-C50C-407E-A947-70E740481C1C}">
                <a14:useLocalDpi xmlns:a14="http://schemas.microsoft.com/office/drawing/2010/main" val="0"/>
              </a:ext>
            </a:extLst>
          </a:blip>
          <a:srcRect t="16196" b="7920"/>
          <a:stretch>
            <a:fillRect/>
          </a:stretch>
        </p:blipFill>
        <p:spPr bwMode="auto">
          <a:xfrm>
            <a:off x="20" y="-5732"/>
            <a:ext cx="12191980" cy="6869465"/>
          </a:xfrm>
          <a:prstGeom prst="rect">
            <a:avLst/>
          </a:prstGeom>
          <a:noFill/>
          <a:extLst>
            <a:ext uri="{909E8E84-426E-40DD-AFC4-6F175D3DCCD1}">
              <a14:hiddenFill xmlns:a14="http://schemas.microsoft.com/office/drawing/2010/main">
                <a:solidFill>
                  <a:srgbClr val="FFFFFF"/>
                </a:solidFill>
              </a14:hiddenFill>
            </a:ext>
          </a:extLst>
        </p:spPr>
      </p:pic>
      <p:sp>
        <p:nvSpPr>
          <p:cNvPr id="8198" name="Rectangle 8200">
            <a:extLst>
              <a:ext uri="{FF2B5EF4-FFF2-40B4-BE49-F238E27FC236}">
                <a16:creationId xmlns:a16="http://schemas.microsoft.com/office/drawing/2014/main" id="{640449D5-DE6C-45AB-811E-29321C591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9269" y="375267"/>
            <a:ext cx="6869465" cy="6096000"/>
          </a:xfrm>
          <a:prstGeom prst="rect">
            <a:avLst/>
          </a:prstGeom>
          <a:gradFill flip="none" rotWithShape="1">
            <a:gsLst>
              <a:gs pos="0">
                <a:srgbClr val="000000">
                  <a:alpha val="50000"/>
                </a:srgbClr>
              </a:gs>
              <a:gs pos="100000">
                <a:srgbClr val="000000">
                  <a:alpha val="0"/>
                </a:srgbClr>
              </a:gs>
              <a:gs pos="37000">
                <a:srgbClr val="000000">
                  <a:alpha val="4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3185247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8EF32ACB-37F7-4E27-BDBC-67A94864F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undefined">
            <a:extLst>
              <a:ext uri="{FF2B5EF4-FFF2-40B4-BE49-F238E27FC236}">
                <a16:creationId xmlns:a16="http://schemas.microsoft.com/office/drawing/2014/main" id="{D26D6892-0E3F-B77F-9E8E-CEAB4548616C}"/>
              </a:ext>
            </a:extLst>
          </p:cNvPr>
          <p:cNvPicPr>
            <a:picLocks noGrp="1" noChangeAspect="1" noChangeArrowheads="1"/>
          </p:cNvPicPr>
          <p:nvPr>
            <p:ph idx="1"/>
          </p:nvPr>
        </p:nvPicPr>
        <p:blipFill>
          <a:blip r:embed="rId2">
            <a:alphaModFix/>
            <a:extLst>
              <a:ext uri="{28A0092B-C50C-407E-A947-70E740481C1C}">
                <a14:useLocalDpi xmlns:a14="http://schemas.microsoft.com/office/drawing/2010/main" val="0"/>
              </a:ext>
            </a:extLst>
          </a:blip>
          <a:srcRect l="167"/>
          <a:stretch>
            <a:fillRect/>
          </a:stretch>
        </p:blipFill>
        <p:spPr bwMode="auto">
          <a:xfrm>
            <a:off x="20" y="-5732"/>
            <a:ext cx="12191980" cy="6869465"/>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640449D5-DE6C-45AB-811E-29321C591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9269" y="375267"/>
            <a:ext cx="6869465" cy="6096000"/>
          </a:xfrm>
          <a:prstGeom prst="rect">
            <a:avLst/>
          </a:prstGeom>
          <a:gradFill flip="none" rotWithShape="1">
            <a:gsLst>
              <a:gs pos="0">
                <a:srgbClr val="000000">
                  <a:alpha val="50000"/>
                </a:srgbClr>
              </a:gs>
              <a:gs pos="100000">
                <a:srgbClr val="000000">
                  <a:alpha val="0"/>
                </a:srgbClr>
              </a:gs>
              <a:gs pos="37000">
                <a:srgbClr val="000000">
                  <a:alpha val="4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3029087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A3222D-C13A-9A8C-6B7E-BC1376698CE7}"/>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C543DAB4-D491-2524-5192-5B23D89BA49E}"/>
              </a:ext>
            </a:extLst>
          </p:cNvPr>
          <p:cNvSpPr>
            <a:spLocks noGrp="1"/>
          </p:cNvSpPr>
          <p:nvPr>
            <p:ph idx="1"/>
          </p:nvPr>
        </p:nvSpPr>
        <p:spPr/>
        <p:txBody>
          <a:bodyPr/>
          <a:lstStyle/>
          <a:p>
            <a:endParaRPr lang="es-CL"/>
          </a:p>
        </p:txBody>
      </p:sp>
      <p:pic>
        <p:nvPicPr>
          <p:cNvPr id="10242" name="Picture 2" descr="undefined">
            <a:extLst>
              <a:ext uri="{FF2B5EF4-FFF2-40B4-BE49-F238E27FC236}">
                <a16:creationId xmlns:a16="http://schemas.microsoft.com/office/drawing/2014/main" id="{85BB3755-A29B-BA77-746D-625B801FB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3"/>
            <a:ext cx="12192000" cy="7489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924564"/>
      </p:ext>
    </p:extLst>
  </p:cSld>
  <p:clrMapOvr>
    <a:masterClrMapping/>
  </p:clrMapOvr>
</p:sld>
</file>

<file path=ppt/theme/theme1.xml><?xml version="1.0" encoding="utf-8"?>
<a:theme xmlns:a="http://schemas.openxmlformats.org/drawingml/2006/main" name="AfterhoursVTI">
  <a:themeElements>
    <a:clrScheme name="Afterhours">
      <a:dk1>
        <a:sysClr val="windowText" lastClr="000000"/>
      </a:dk1>
      <a:lt1>
        <a:srgbClr val="FFFFFF"/>
      </a:lt1>
      <a:dk2>
        <a:srgbClr val="2D3122"/>
      </a:dk2>
      <a:lt2>
        <a:srgbClr val="F3F2EE"/>
      </a:lt2>
      <a:accent1>
        <a:srgbClr val="31AEC4"/>
      </a:accent1>
      <a:accent2>
        <a:srgbClr val="3163BD"/>
      </a:accent2>
      <a:accent3>
        <a:srgbClr val="5E854F"/>
      </a:accent3>
      <a:accent4>
        <a:srgbClr val="34B66C"/>
      </a:accent4>
      <a:accent5>
        <a:srgbClr val="CD2929"/>
      </a:accent5>
      <a:accent6>
        <a:srgbClr val="6946C8"/>
      </a:accent6>
      <a:hlink>
        <a:srgbClr val="0678EA"/>
      </a:hlink>
      <a:folHlink>
        <a:srgbClr val="B65887"/>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hoursVTI" id="{90A150B1-9C08-42C7-B4E0-C1D732064FA1}" vid="{A6104589-8A83-4A64-B7F1-AAF946A4051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06339EEC0DDFF42B700E5D0C4EDD1E2" ma:contentTypeVersion="10" ma:contentTypeDescription="Crear nuevo documento." ma:contentTypeScope="" ma:versionID="75a13c87a7d84be3d9e92be0c17af6d9">
  <xsd:schema xmlns:xsd="http://www.w3.org/2001/XMLSchema" xmlns:xs="http://www.w3.org/2001/XMLSchema" xmlns:p="http://schemas.microsoft.com/office/2006/metadata/properties" xmlns:ns3="2269b124-4ae0-46e4-a009-94a022ff7e2f" targetNamespace="http://schemas.microsoft.com/office/2006/metadata/properties" ma:root="true" ma:fieldsID="3abfacfe5b6a46036ad9b4e63d7ce29f" ns3:_="">
    <xsd:import namespace="2269b124-4ae0-46e4-a009-94a022ff7e2f"/>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69b124-4ae0-46e4-a009-94a022ff7e2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269b124-4ae0-46e4-a009-94a022ff7e2f" xsi:nil="true"/>
  </documentManagement>
</p:properties>
</file>

<file path=customXml/itemProps1.xml><?xml version="1.0" encoding="utf-8"?>
<ds:datastoreItem xmlns:ds="http://schemas.openxmlformats.org/officeDocument/2006/customXml" ds:itemID="{80C8A114-27A7-4EB7-8499-9489E5D3A4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69b124-4ae0-46e4-a009-94a022ff7e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6718E7-9DE1-4C15-8E4B-A718F6CC043A}">
  <ds:schemaRefs>
    <ds:schemaRef ds:uri="http://schemas.microsoft.com/sharepoint/v3/contenttype/forms"/>
  </ds:schemaRefs>
</ds:datastoreItem>
</file>

<file path=customXml/itemProps3.xml><?xml version="1.0" encoding="utf-8"?>
<ds:datastoreItem xmlns:ds="http://schemas.openxmlformats.org/officeDocument/2006/customXml" ds:itemID="{4F1B19CC-96E3-45B8-918E-3DA904A44372}">
  <ds:schemaRefs>
    <ds:schemaRef ds:uri="http://www.w3.org/XML/1998/namespace"/>
    <ds:schemaRef ds:uri="http://schemas.microsoft.com/office/2006/documentManagement/types"/>
    <ds:schemaRef ds:uri="http://purl.org/dc/dcmitype/"/>
    <ds:schemaRef ds:uri="http://purl.org/dc/elements/1.1/"/>
    <ds:schemaRef ds:uri="http://purl.org/dc/terms/"/>
    <ds:schemaRef ds:uri="2269b124-4ae0-46e4-a009-94a022ff7e2f"/>
    <ds:schemaRef ds:uri="http://schemas.openxmlformats.org/package/2006/metadata/core-propertie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{B0DCE595-60D4-4F00-B5A8-AAC5B1DF9109}tf03457503</Template>
  <TotalTime>2562</TotalTime>
  <Words>1746</Words>
  <Application>Microsoft Office PowerPoint</Application>
  <PresentationFormat>Panorámica</PresentationFormat>
  <Paragraphs>83</Paragraphs>
  <Slides>21</Slides>
  <Notes>12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21</vt:i4>
      </vt:variant>
    </vt:vector>
  </HeadingPairs>
  <TitlesOfParts>
    <vt:vector size="29" baseType="lpstr">
      <vt:lpstr>Aptos</vt:lpstr>
      <vt:lpstr>Arial</vt:lpstr>
      <vt:lpstr>Calibri</vt:lpstr>
      <vt:lpstr>Consolas</vt:lpstr>
      <vt:lpstr>Franklin Gothic Heavy</vt:lpstr>
      <vt:lpstr>Roboto</vt:lpstr>
      <vt:lpstr>Verdana</vt:lpstr>
      <vt:lpstr>AfterhoursVTI</vt:lpstr>
      <vt:lpstr>Respiración artificial</vt:lpstr>
      <vt:lpstr>Ricardo Piglia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estrategias emplea Piglia para evadir la censura dictatorial?</vt:lpstr>
      <vt:lpstr>Presentación de PowerPoint</vt:lpstr>
      <vt:lpstr>Presentación de PowerPoint</vt:lpstr>
      <vt:lpstr>Presentación de PowerPoint</vt:lpstr>
      <vt:lpstr>Presentación de PowerPoint</vt:lpstr>
      <vt:lpstr>Kafka conoce a Hitler</vt:lpstr>
      <vt:lpstr>Aidolf    </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cp:revision>
  <dcterms:created xsi:type="dcterms:W3CDTF">2025-05-25T23:55:55Z</dcterms:created>
  <dcterms:modified xsi:type="dcterms:W3CDTF">2025-05-27T18:38:12Z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0x010100C06339EEC0DDFF42B700E5D0C4EDD1E2</vt:lpwstr>
  </property>
</Properties>
</file>