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60" r:id="rId5"/>
    <p:sldId id="264" r:id="rId6"/>
    <p:sldId id="261" r:id="rId7"/>
    <p:sldId id="263" r:id="rId8"/>
    <p:sldId id="262" r:id="rId9"/>
  </p:sldIdLst>
  <p:sldSz cx="18288000" cy="10287000"/>
  <p:notesSz cx="18288000" cy="10287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25" d="100"/>
          <a:sy n="25" d="100"/>
        </p:scale>
        <p:origin x="868" y="50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367406" y="715271"/>
            <a:ext cx="3553186" cy="1092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6/15/2025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6/15/2025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6/15/2025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0000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68068" y="2930061"/>
            <a:ext cx="11751862" cy="1092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28700" y="4892992"/>
            <a:ext cx="16230600" cy="4591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" y="1028700"/>
            <a:ext cx="18290540" cy="9258300"/>
            <a:chOff x="3" y="1028700"/>
            <a:chExt cx="18290540" cy="92583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" y="4867696"/>
              <a:ext cx="18289961" cy="541928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174952" y="1028700"/>
              <a:ext cx="4086224" cy="6353174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573722" y="948908"/>
            <a:ext cx="9369425" cy="2653665"/>
          </a:xfrm>
          <a:prstGeom prst="rect">
            <a:avLst/>
          </a:prstGeom>
        </p:spPr>
        <p:txBody>
          <a:bodyPr vert="horz" wrap="square" lIns="0" tIns="204470" rIns="0" bIns="0" rtlCol="0">
            <a:spAutoFit/>
          </a:bodyPr>
          <a:lstStyle/>
          <a:p>
            <a:pPr marL="1809750" marR="5080" indent="-1797685">
              <a:lnSpc>
                <a:spcPts val="9630"/>
              </a:lnSpc>
              <a:spcBef>
                <a:spcPts val="1610"/>
              </a:spcBef>
            </a:pPr>
            <a:r>
              <a:rPr sz="9200" spc="15" dirty="0"/>
              <a:t>T</a:t>
            </a:r>
            <a:r>
              <a:rPr sz="9200" spc="-670" dirty="0"/>
              <a:t>E</a:t>
            </a:r>
            <a:r>
              <a:rPr sz="9200" spc="-615" dirty="0"/>
              <a:t>N</a:t>
            </a:r>
            <a:r>
              <a:rPr sz="9200" spc="15" dirty="0"/>
              <a:t>G</a:t>
            </a:r>
            <a:r>
              <a:rPr sz="9200" spc="-165" dirty="0"/>
              <a:t>O</a:t>
            </a:r>
            <a:r>
              <a:rPr sz="9200" spc="-1019" dirty="0"/>
              <a:t> </a:t>
            </a:r>
            <a:r>
              <a:rPr sz="9200" spc="10" dirty="0"/>
              <a:t>M</a:t>
            </a:r>
            <a:r>
              <a:rPr sz="9200" spc="-1805" dirty="0"/>
              <a:t>I</a:t>
            </a:r>
            <a:r>
              <a:rPr sz="9200" spc="-670" dirty="0"/>
              <a:t>E</a:t>
            </a:r>
            <a:r>
              <a:rPr sz="9200" spc="-445" dirty="0"/>
              <a:t>D</a:t>
            </a:r>
            <a:r>
              <a:rPr sz="9200" spc="-100" dirty="0"/>
              <a:t>O  </a:t>
            </a:r>
            <a:r>
              <a:rPr sz="9200" spc="-395" dirty="0"/>
              <a:t>TORERO</a:t>
            </a:r>
            <a:endParaRPr sz="9200" dirty="0"/>
          </a:p>
        </p:txBody>
      </p:sp>
      <p:sp>
        <p:nvSpPr>
          <p:cNvPr id="6" name="object 6"/>
          <p:cNvSpPr txBox="1"/>
          <p:nvPr/>
        </p:nvSpPr>
        <p:spPr>
          <a:xfrm>
            <a:off x="6192852" y="3980228"/>
            <a:ext cx="4025265" cy="56938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600" b="1" spc="-175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3600" b="1" spc="-26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3600" b="1" spc="-170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3600" b="1" spc="-22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3600" b="1" spc="-5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3600" b="1" spc="-3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600" b="1" spc="-175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3600" b="1" spc="-26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3600" b="1" spc="10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3600" b="1" spc="-26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3600" b="1" spc="-204" dirty="0">
                <a:solidFill>
                  <a:srgbClr val="FFFFFF"/>
                </a:solidFill>
                <a:latin typeface="Verdana"/>
                <a:cs typeface="Verdana"/>
              </a:rPr>
              <a:t>B</a:t>
            </a:r>
            <a:r>
              <a:rPr sz="3600" b="1" spc="-26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3600" b="1" spc="-17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endParaRPr sz="36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06499" y="4898351"/>
            <a:ext cx="12446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490" dirty="0">
                <a:solidFill>
                  <a:srgbClr val="FFFFFF"/>
                </a:solidFill>
                <a:latin typeface="Lucida Sans Unicode"/>
                <a:cs typeface="Lucida Sans Unicode"/>
              </a:rPr>
              <a:t>1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41503" y="4809387"/>
            <a:ext cx="156400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1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3000" spc="-10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3000" spc="125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3000" spc="-8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3000" spc="-2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3000" spc="3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3000" spc="6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3000" spc="-8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3000" spc="-459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06499" y="5888951"/>
            <a:ext cx="18859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5" dirty="0">
                <a:solidFill>
                  <a:srgbClr val="FFFFFF"/>
                </a:solidFill>
                <a:latin typeface="Lucida Sans Unicode"/>
                <a:cs typeface="Lucida Sans Unicode"/>
              </a:rPr>
              <a:t>2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41503" y="5799987"/>
            <a:ext cx="1697989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6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3000" spc="-8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3000" spc="6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3000" spc="13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3000" spc="-2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3000" spc="-10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3000" spc="3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3000" spc="-3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3000" spc="-459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06499" y="6879550"/>
            <a:ext cx="17907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5" dirty="0">
                <a:solidFill>
                  <a:srgbClr val="FFFFFF"/>
                </a:solidFill>
                <a:latin typeface="Lucida Sans Unicode"/>
                <a:cs typeface="Lucida Sans Unicode"/>
              </a:rPr>
              <a:t>3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41503" y="6790587"/>
            <a:ext cx="395668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3000" spc="-8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3000" spc="3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3000" spc="-2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3000" spc="-10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3000" spc="3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3000" spc="-3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3000" spc="-2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000" spc="160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3000" spc="2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3000" spc="-8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3000" spc="-40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3000" spc="6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3000" spc="-8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3000" spc="265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3000" spc="-35" dirty="0">
                <a:solidFill>
                  <a:srgbClr val="FFFFFF"/>
                </a:solidFill>
                <a:latin typeface="Verdana"/>
                <a:cs typeface="Verdana"/>
              </a:rPr>
              <a:t>á</a:t>
            </a:r>
            <a:r>
              <a:rPr sz="3000" spc="3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3000" spc="-2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3000" spc="125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3000" spc="6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3000" spc="-459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06499" y="7870150"/>
            <a:ext cx="18034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4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41503" y="7781187"/>
            <a:ext cx="350456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3000" spc="125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3000" spc="3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3000" spc="-2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3000" spc="-150" dirty="0">
                <a:solidFill>
                  <a:srgbClr val="FFFFFF"/>
                </a:solidFill>
                <a:latin typeface="Verdana"/>
                <a:cs typeface="Verdana"/>
              </a:rPr>
              <a:t>v</a:t>
            </a:r>
            <a:r>
              <a:rPr sz="3000" spc="-2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3000" spc="-10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3000" spc="3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3000" spc="-3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3000" spc="-2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000" spc="95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3000" spc="-10" dirty="0">
                <a:solidFill>
                  <a:srgbClr val="FFFFFF"/>
                </a:solidFill>
                <a:latin typeface="Verdana"/>
                <a:cs typeface="Verdana"/>
              </a:rPr>
              <a:t>G</a:t>
            </a:r>
            <a:r>
              <a:rPr sz="3000" spc="204" dirty="0">
                <a:solidFill>
                  <a:srgbClr val="FFFFFF"/>
                </a:solidFill>
                <a:latin typeface="Verdana"/>
                <a:cs typeface="Verdana"/>
              </a:rPr>
              <a:t>B</a:t>
            </a:r>
            <a:r>
              <a:rPr sz="3000" spc="-13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3000" spc="-36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3000" spc="155" dirty="0">
                <a:solidFill>
                  <a:srgbClr val="FFFFFF"/>
                </a:solidFill>
                <a:latin typeface="Verdana"/>
                <a:cs typeface="Verdana"/>
              </a:rPr>
              <a:t>Q</a:t>
            </a:r>
            <a:r>
              <a:rPr sz="3000" spc="-595" dirty="0">
                <a:solidFill>
                  <a:srgbClr val="FFFFFF"/>
                </a:solidFill>
                <a:latin typeface="Verdana"/>
                <a:cs typeface="Verdana"/>
              </a:rPr>
              <a:t>+.</a:t>
            </a:r>
            <a:endParaRPr sz="3000">
              <a:latin typeface="Verdana"/>
              <a:cs typeface="Verdan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7530670" y="0"/>
            <a:ext cx="10765155" cy="8466455"/>
            <a:chOff x="7530670" y="0"/>
            <a:chExt cx="10765155" cy="8466455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306792" y="0"/>
              <a:ext cx="6988414" cy="617337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30670" y="4017408"/>
              <a:ext cx="7600948" cy="4438649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016000" y="834977"/>
            <a:ext cx="3719195" cy="12484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8000" spc="-390" dirty="0"/>
              <a:t>P</a:t>
            </a:r>
            <a:r>
              <a:rPr sz="8000" spc="-580" dirty="0"/>
              <a:t>E</a:t>
            </a:r>
            <a:r>
              <a:rPr sz="8000" spc="-380" dirty="0"/>
              <a:t>D</a:t>
            </a:r>
            <a:r>
              <a:rPr sz="8000" spc="-490" dirty="0"/>
              <a:t>R</a:t>
            </a:r>
            <a:r>
              <a:rPr sz="8000" spc="-135" dirty="0"/>
              <a:t>O</a:t>
            </a:r>
            <a:endParaRPr sz="8000"/>
          </a:p>
        </p:txBody>
      </p:sp>
      <p:sp>
        <p:nvSpPr>
          <p:cNvPr id="14" name="object 14"/>
          <p:cNvSpPr txBox="1"/>
          <p:nvPr/>
        </p:nvSpPr>
        <p:spPr>
          <a:xfrm>
            <a:off x="1016000" y="1795607"/>
            <a:ext cx="4768215" cy="12484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8000" b="1" spc="-425" dirty="0">
                <a:solidFill>
                  <a:srgbClr val="FFFFFF"/>
                </a:solidFill>
                <a:latin typeface="Verdana"/>
                <a:cs typeface="Verdana"/>
              </a:rPr>
              <a:t>LEMEBEL</a:t>
            </a:r>
            <a:endParaRPr sz="8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886813" y="1871163"/>
            <a:ext cx="1200785" cy="1197610"/>
          </a:xfrm>
          <a:custGeom>
            <a:avLst/>
            <a:gdLst/>
            <a:ahLst/>
            <a:cxnLst/>
            <a:rect l="l" t="t" r="r" b="b"/>
            <a:pathLst>
              <a:path w="1200784" h="1197610">
                <a:moveTo>
                  <a:pt x="355834" y="854037"/>
                </a:moveTo>
                <a:lnTo>
                  <a:pt x="238059" y="603687"/>
                </a:lnTo>
                <a:lnTo>
                  <a:pt x="324138" y="545465"/>
                </a:lnTo>
                <a:lnTo>
                  <a:pt x="365984" y="516194"/>
                </a:lnTo>
                <a:lnTo>
                  <a:pt x="406223" y="485331"/>
                </a:lnTo>
                <a:lnTo>
                  <a:pt x="442490" y="453330"/>
                </a:lnTo>
                <a:lnTo>
                  <a:pt x="475422" y="418800"/>
                </a:lnTo>
                <a:lnTo>
                  <a:pt x="504446" y="381487"/>
                </a:lnTo>
                <a:lnTo>
                  <a:pt x="528990" y="341142"/>
                </a:lnTo>
                <a:lnTo>
                  <a:pt x="548481" y="297512"/>
                </a:lnTo>
                <a:lnTo>
                  <a:pt x="562347" y="250347"/>
                </a:lnTo>
                <a:lnTo>
                  <a:pt x="568074" y="195336"/>
                </a:lnTo>
                <a:lnTo>
                  <a:pt x="567964" y="176844"/>
                </a:lnTo>
                <a:lnTo>
                  <a:pt x="567510" y="166714"/>
                </a:lnTo>
                <a:lnTo>
                  <a:pt x="567746" y="157188"/>
                </a:lnTo>
                <a:lnTo>
                  <a:pt x="571068" y="149202"/>
                </a:lnTo>
                <a:lnTo>
                  <a:pt x="579875" y="143693"/>
                </a:lnTo>
                <a:lnTo>
                  <a:pt x="591447" y="142956"/>
                </a:lnTo>
                <a:lnTo>
                  <a:pt x="599122" y="148103"/>
                </a:lnTo>
                <a:lnTo>
                  <a:pt x="604388" y="156693"/>
                </a:lnTo>
                <a:lnTo>
                  <a:pt x="608733" y="166289"/>
                </a:lnTo>
                <a:lnTo>
                  <a:pt x="835114" y="647441"/>
                </a:lnTo>
                <a:lnTo>
                  <a:pt x="900129" y="785448"/>
                </a:lnTo>
                <a:lnTo>
                  <a:pt x="629058" y="785448"/>
                </a:lnTo>
                <a:lnTo>
                  <a:pt x="577258" y="789807"/>
                </a:lnTo>
                <a:lnTo>
                  <a:pt x="525958" y="798567"/>
                </a:lnTo>
                <a:lnTo>
                  <a:pt x="475107" y="811213"/>
                </a:lnTo>
                <a:lnTo>
                  <a:pt x="424655" y="827228"/>
                </a:lnTo>
                <a:lnTo>
                  <a:pt x="391031" y="839967"/>
                </a:lnTo>
                <a:lnTo>
                  <a:pt x="355834" y="854037"/>
                </a:lnTo>
                <a:close/>
              </a:path>
              <a:path w="1200784" h="1197610">
                <a:moveTo>
                  <a:pt x="834373" y="546341"/>
                </a:moveTo>
                <a:lnTo>
                  <a:pt x="782192" y="435684"/>
                </a:lnTo>
                <a:lnTo>
                  <a:pt x="810580" y="431018"/>
                </a:lnTo>
                <a:lnTo>
                  <a:pt x="833409" y="434042"/>
                </a:lnTo>
                <a:lnTo>
                  <a:pt x="851159" y="444649"/>
                </a:lnTo>
                <a:lnTo>
                  <a:pt x="864313" y="462735"/>
                </a:lnTo>
                <a:lnTo>
                  <a:pt x="871403" y="484966"/>
                </a:lnTo>
                <a:lnTo>
                  <a:pt x="869080" y="505984"/>
                </a:lnTo>
                <a:lnTo>
                  <a:pt x="856889" y="526280"/>
                </a:lnTo>
                <a:lnTo>
                  <a:pt x="834373" y="546341"/>
                </a:lnTo>
                <a:close/>
              </a:path>
              <a:path w="1200784" h="1197610">
                <a:moveTo>
                  <a:pt x="139314" y="940145"/>
                </a:moveTo>
                <a:lnTo>
                  <a:pt x="90917" y="931559"/>
                </a:lnTo>
                <a:lnTo>
                  <a:pt x="48736" y="906324"/>
                </a:lnTo>
                <a:lnTo>
                  <a:pt x="18286" y="867738"/>
                </a:lnTo>
                <a:lnTo>
                  <a:pt x="11725" y="852665"/>
                </a:lnTo>
                <a:lnTo>
                  <a:pt x="8443" y="845113"/>
                </a:lnTo>
                <a:lnTo>
                  <a:pt x="77" y="798567"/>
                </a:lnTo>
                <a:lnTo>
                  <a:pt x="0" y="796065"/>
                </a:lnTo>
                <a:lnTo>
                  <a:pt x="253" y="788547"/>
                </a:lnTo>
                <a:lnTo>
                  <a:pt x="8851" y="748448"/>
                </a:lnTo>
                <a:lnTo>
                  <a:pt x="33960" y="706249"/>
                </a:lnTo>
                <a:lnTo>
                  <a:pt x="65198" y="679788"/>
                </a:lnTo>
                <a:lnTo>
                  <a:pt x="127751" y="647189"/>
                </a:lnTo>
                <a:lnTo>
                  <a:pt x="193609" y="616212"/>
                </a:lnTo>
                <a:lnTo>
                  <a:pt x="316032" y="876133"/>
                </a:lnTo>
                <a:lnTo>
                  <a:pt x="280636" y="892590"/>
                </a:lnTo>
                <a:lnTo>
                  <a:pt x="244810" y="908007"/>
                </a:lnTo>
                <a:lnTo>
                  <a:pt x="208554" y="922385"/>
                </a:lnTo>
                <a:lnTo>
                  <a:pt x="171868" y="935722"/>
                </a:lnTo>
                <a:lnTo>
                  <a:pt x="155768" y="939042"/>
                </a:lnTo>
                <a:lnTo>
                  <a:pt x="139314" y="940145"/>
                </a:lnTo>
                <a:close/>
              </a:path>
              <a:path w="1200784" h="1197610">
                <a:moveTo>
                  <a:pt x="926695" y="878425"/>
                </a:moveTo>
                <a:lnTo>
                  <a:pt x="919143" y="877182"/>
                </a:lnTo>
                <a:lnTo>
                  <a:pt x="911351" y="876181"/>
                </a:lnTo>
                <a:lnTo>
                  <a:pt x="904222" y="874503"/>
                </a:lnTo>
                <a:lnTo>
                  <a:pt x="898659" y="871226"/>
                </a:lnTo>
                <a:lnTo>
                  <a:pt x="881226" y="855856"/>
                </a:lnTo>
                <a:lnTo>
                  <a:pt x="862760" y="841978"/>
                </a:lnTo>
                <a:lnTo>
                  <a:pt x="822733" y="818697"/>
                </a:lnTo>
                <a:lnTo>
                  <a:pt x="779592" y="801873"/>
                </a:lnTo>
                <a:lnTo>
                  <a:pt x="734352" y="791994"/>
                </a:lnTo>
                <a:lnTo>
                  <a:pt x="681406" y="786005"/>
                </a:lnTo>
                <a:lnTo>
                  <a:pt x="629058" y="785448"/>
                </a:lnTo>
                <a:lnTo>
                  <a:pt x="900129" y="785448"/>
                </a:lnTo>
                <a:lnTo>
                  <a:pt x="925226" y="838720"/>
                </a:lnTo>
                <a:lnTo>
                  <a:pt x="926969" y="842287"/>
                </a:lnTo>
                <a:lnTo>
                  <a:pt x="928018" y="844530"/>
                </a:lnTo>
                <a:lnTo>
                  <a:pt x="935959" y="864609"/>
                </a:lnTo>
                <a:lnTo>
                  <a:pt x="934587" y="869031"/>
                </a:lnTo>
                <a:lnTo>
                  <a:pt x="934022" y="870500"/>
                </a:lnTo>
                <a:lnTo>
                  <a:pt x="932537" y="874027"/>
                </a:lnTo>
                <a:lnTo>
                  <a:pt x="930095" y="876668"/>
                </a:lnTo>
                <a:lnTo>
                  <a:pt x="926695" y="878425"/>
                </a:lnTo>
                <a:close/>
              </a:path>
              <a:path w="1200784" h="1197610">
                <a:moveTo>
                  <a:pt x="406610" y="959674"/>
                </a:moveTo>
                <a:lnTo>
                  <a:pt x="400348" y="947844"/>
                </a:lnTo>
                <a:lnTo>
                  <a:pt x="383384" y="916438"/>
                </a:lnTo>
                <a:lnTo>
                  <a:pt x="375799" y="902005"/>
                </a:lnTo>
                <a:lnTo>
                  <a:pt x="463359" y="863156"/>
                </a:lnTo>
                <a:lnTo>
                  <a:pt x="477439" y="895723"/>
                </a:lnTo>
                <a:lnTo>
                  <a:pt x="476542" y="920433"/>
                </a:lnTo>
                <a:lnTo>
                  <a:pt x="454866" y="940635"/>
                </a:lnTo>
                <a:lnTo>
                  <a:pt x="406610" y="959674"/>
                </a:lnTo>
                <a:close/>
              </a:path>
              <a:path w="1200784" h="1197610">
                <a:moveTo>
                  <a:pt x="422340" y="1197405"/>
                </a:moveTo>
                <a:lnTo>
                  <a:pt x="411126" y="1195151"/>
                </a:lnTo>
                <a:lnTo>
                  <a:pt x="401492" y="1188236"/>
                </a:lnTo>
                <a:lnTo>
                  <a:pt x="393101" y="1177518"/>
                </a:lnTo>
                <a:lnTo>
                  <a:pt x="364914" y="1133507"/>
                </a:lnTo>
                <a:lnTo>
                  <a:pt x="250374" y="955913"/>
                </a:lnTo>
                <a:lnTo>
                  <a:pt x="333625" y="916531"/>
                </a:lnTo>
                <a:lnTo>
                  <a:pt x="336950" y="922455"/>
                </a:lnTo>
                <a:lnTo>
                  <a:pt x="340210" y="927394"/>
                </a:lnTo>
                <a:lnTo>
                  <a:pt x="443975" y="1147901"/>
                </a:lnTo>
                <a:lnTo>
                  <a:pt x="449373" y="1163535"/>
                </a:lnTo>
                <a:lnTo>
                  <a:pt x="449793" y="1176681"/>
                </a:lnTo>
                <a:lnTo>
                  <a:pt x="445178" y="1186996"/>
                </a:lnTo>
                <a:lnTo>
                  <a:pt x="435469" y="1194142"/>
                </a:lnTo>
                <a:lnTo>
                  <a:pt x="422340" y="1197405"/>
                </a:lnTo>
                <a:close/>
              </a:path>
              <a:path w="1200784" h="1197610">
                <a:moveTo>
                  <a:pt x="794266" y="122740"/>
                </a:moveTo>
                <a:lnTo>
                  <a:pt x="769687" y="98346"/>
                </a:lnTo>
                <a:lnTo>
                  <a:pt x="770554" y="88630"/>
                </a:lnTo>
                <a:lnTo>
                  <a:pt x="772195" y="84221"/>
                </a:lnTo>
                <a:lnTo>
                  <a:pt x="775042" y="80262"/>
                </a:lnTo>
                <a:lnTo>
                  <a:pt x="786380" y="63325"/>
                </a:lnTo>
                <a:lnTo>
                  <a:pt x="797799" y="46488"/>
                </a:lnTo>
                <a:lnTo>
                  <a:pt x="809299" y="29753"/>
                </a:lnTo>
                <a:lnTo>
                  <a:pt x="820880" y="13119"/>
                </a:lnTo>
                <a:lnTo>
                  <a:pt x="823593" y="8998"/>
                </a:lnTo>
                <a:lnTo>
                  <a:pt x="827127" y="5777"/>
                </a:lnTo>
                <a:lnTo>
                  <a:pt x="835835" y="1137"/>
                </a:lnTo>
                <a:lnTo>
                  <a:pt x="840479" y="0"/>
                </a:lnTo>
                <a:lnTo>
                  <a:pt x="845413" y="45"/>
                </a:lnTo>
                <a:lnTo>
                  <a:pt x="869946" y="14910"/>
                </a:lnTo>
                <a:lnTo>
                  <a:pt x="871721" y="17477"/>
                </a:lnTo>
                <a:lnTo>
                  <a:pt x="871076" y="20705"/>
                </a:lnTo>
                <a:lnTo>
                  <a:pt x="870430" y="24255"/>
                </a:lnTo>
                <a:lnTo>
                  <a:pt x="870269" y="26031"/>
                </a:lnTo>
                <a:lnTo>
                  <a:pt x="869971" y="31598"/>
                </a:lnTo>
                <a:lnTo>
                  <a:pt x="868465" y="36817"/>
                </a:lnTo>
                <a:lnTo>
                  <a:pt x="842265" y="76832"/>
                </a:lnTo>
                <a:lnTo>
                  <a:pt x="818782" y="110767"/>
                </a:lnTo>
                <a:lnTo>
                  <a:pt x="801264" y="122497"/>
                </a:lnTo>
                <a:lnTo>
                  <a:pt x="794266" y="122740"/>
                </a:lnTo>
                <a:close/>
              </a:path>
              <a:path w="1200784" h="1197610">
                <a:moveTo>
                  <a:pt x="1004115" y="406736"/>
                </a:moveTo>
                <a:lnTo>
                  <a:pt x="981918" y="375619"/>
                </a:lnTo>
                <a:lnTo>
                  <a:pt x="983094" y="371068"/>
                </a:lnTo>
                <a:lnTo>
                  <a:pt x="987879" y="362595"/>
                </a:lnTo>
                <a:lnTo>
                  <a:pt x="991168" y="359237"/>
                </a:lnTo>
                <a:lnTo>
                  <a:pt x="995355" y="356759"/>
                </a:lnTo>
                <a:lnTo>
                  <a:pt x="1012696" y="346020"/>
                </a:lnTo>
                <a:lnTo>
                  <a:pt x="1047558" y="324847"/>
                </a:lnTo>
                <a:lnTo>
                  <a:pt x="1065080" y="314471"/>
                </a:lnTo>
                <a:lnTo>
                  <a:pt x="1069195" y="311830"/>
                </a:lnTo>
                <a:lnTo>
                  <a:pt x="1073691" y="310352"/>
                </a:lnTo>
                <a:lnTo>
                  <a:pt x="1083449" y="309720"/>
                </a:lnTo>
                <a:lnTo>
                  <a:pt x="1088098" y="310607"/>
                </a:lnTo>
                <a:lnTo>
                  <a:pt x="1108982" y="336261"/>
                </a:lnTo>
                <a:lnTo>
                  <a:pt x="1109466" y="339489"/>
                </a:lnTo>
                <a:lnTo>
                  <a:pt x="1107368" y="342071"/>
                </a:lnTo>
                <a:lnTo>
                  <a:pt x="1106561" y="343524"/>
                </a:lnTo>
                <a:lnTo>
                  <a:pt x="1105592" y="344976"/>
                </a:lnTo>
                <a:lnTo>
                  <a:pt x="1104624" y="346590"/>
                </a:lnTo>
                <a:lnTo>
                  <a:pt x="1102078" y="351536"/>
                </a:lnTo>
                <a:lnTo>
                  <a:pt x="1098581" y="355678"/>
                </a:lnTo>
                <a:lnTo>
                  <a:pt x="1058201" y="381332"/>
                </a:lnTo>
                <a:lnTo>
                  <a:pt x="1022632" y="402435"/>
                </a:lnTo>
                <a:lnTo>
                  <a:pt x="1018465" y="405162"/>
                </a:lnTo>
                <a:lnTo>
                  <a:pt x="1013892" y="406561"/>
                </a:lnTo>
                <a:lnTo>
                  <a:pt x="1004115" y="406736"/>
                </a:lnTo>
                <a:close/>
              </a:path>
              <a:path w="1200784" h="1197610">
                <a:moveTo>
                  <a:pt x="1171782" y="799840"/>
                </a:moveTo>
                <a:lnTo>
                  <a:pt x="1166279" y="798999"/>
                </a:lnTo>
                <a:lnTo>
                  <a:pt x="1145768" y="793874"/>
                </a:lnTo>
                <a:lnTo>
                  <a:pt x="1125303" y="788508"/>
                </a:lnTo>
                <a:lnTo>
                  <a:pt x="1085417" y="777532"/>
                </a:lnTo>
                <a:lnTo>
                  <a:pt x="1080639" y="776357"/>
                </a:lnTo>
                <a:lnTo>
                  <a:pt x="1064906" y="753852"/>
                </a:lnTo>
                <a:lnTo>
                  <a:pt x="1064999" y="749216"/>
                </a:lnTo>
                <a:lnTo>
                  <a:pt x="1090209" y="724882"/>
                </a:lnTo>
                <a:lnTo>
                  <a:pt x="1094920" y="724920"/>
                </a:lnTo>
                <a:lnTo>
                  <a:pt x="1099620" y="726207"/>
                </a:lnTo>
                <a:lnTo>
                  <a:pt x="1158814" y="741732"/>
                </a:lnTo>
                <a:lnTo>
                  <a:pt x="1178384" y="747189"/>
                </a:lnTo>
                <a:lnTo>
                  <a:pt x="1183127" y="748359"/>
                </a:lnTo>
                <a:lnTo>
                  <a:pt x="1187303" y="750591"/>
                </a:lnTo>
                <a:lnTo>
                  <a:pt x="1200522" y="775529"/>
                </a:lnTo>
                <a:lnTo>
                  <a:pt x="1198513" y="785513"/>
                </a:lnTo>
                <a:lnTo>
                  <a:pt x="1196365" y="789950"/>
                </a:lnTo>
                <a:lnTo>
                  <a:pt x="1193043" y="793874"/>
                </a:lnTo>
                <a:lnTo>
                  <a:pt x="1191135" y="796578"/>
                </a:lnTo>
                <a:lnTo>
                  <a:pt x="1187746" y="796901"/>
                </a:lnTo>
                <a:lnTo>
                  <a:pt x="1186132" y="797224"/>
                </a:lnTo>
                <a:lnTo>
                  <a:pt x="1184356" y="797546"/>
                </a:lnTo>
                <a:lnTo>
                  <a:pt x="1177216" y="799517"/>
                </a:lnTo>
                <a:lnTo>
                  <a:pt x="1171782" y="7998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060417" y="3966944"/>
            <a:ext cx="8739505" cy="4568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0400"/>
              </a:lnSpc>
              <a:spcBef>
                <a:spcPts val="100"/>
              </a:spcBef>
            </a:pPr>
            <a:r>
              <a:rPr sz="3000" spc="80" dirty="0">
                <a:solidFill>
                  <a:srgbClr val="F4F7FF"/>
                </a:solidFill>
                <a:latin typeface="Verdana"/>
                <a:cs typeface="Verdana"/>
              </a:rPr>
              <a:t>Lemebel </a:t>
            </a:r>
            <a:r>
              <a:rPr sz="3000" spc="85" dirty="0">
                <a:solidFill>
                  <a:srgbClr val="F4F7FF"/>
                </a:solidFill>
                <a:latin typeface="Verdana"/>
                <a:cs typeface="Verdana"/>
              </a:rPr>
              <a:t>comenzó </a:t>
            </a:r>
            <a:r>
              <a:rPr sz="3000" spc="10" dirty="0">
                <a:solidFill>
                  <a:srgbClr val="F4F7FF"/>
                </a:solidFill>
                <a:latin typeface="Verdana"/>
                <a:cs typeface="Verdana"/>
              </a:rPr>
              <a:t>su </a:t>
            </a:r>
            <a:r>
              <a:rPr sz="3000" spc="-25" dirty="0">
                <a:solidFill>
                  <a:srgbClr val="F4F7FF"/>
                </a:solidFill>
                <a:latin typeface="Verdana"/>
                <a:cs typeface="Verdana"/>
              </a:rPr>
              <a:t>carrera </a:t>
            </a:r>
            <a:r>
              <a:rPr sz="3000" spc="125" dirty="0">
                <a:solidFill>
                  <a:srgbClr val="F4F7FF"/>
                </a:solidFill>
                <a:latin typeface="Verdana"/>
                <a:cs typeface="Verdana"/>
              </a:rPr>
              <a:t>como </a:t>
            </a:r>
            <a:r>
              <a:rPr sz="3000" spc="-30" dirty="0">
                <a:solidFill>
                  <a:srgbClr val="F4F7FF"/>
                </a:solidFill>
                <a:latin typeface="Verdana"/>
                <a:cs typeface="Verdana"/>
              </a:rPr>
              <a:t>artista </a:t>
            </a:r>
            <a:r>
              <a:rPr sz="3000" spc="-25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-35" dirty="0">
                <a:solidFill>
                  <a:srgbClr val="F4F7FF"/>
                </a:solidFill>
                <a:latin typeface="Verdana"/>
                <a:cs typeface="Verdana"/>
              </a:rPr>
              <a:t>visual </a:t>
            </a:r>
            <a:r>
              <a:rPr sz="3000" spc="-150" dirty="0">
                <a:solidFill>
                  <a:srgbClr val="F4F7FF"/>
                </a:solidFill>
                <a:latin typeface="Verdana"/>
                <a:cs typeface="Verdana"/>
              </a:rPr>
              <a:t>y </a:t>
            </a:r>
            <a:r>
              <a:rPr sz="3000" spc="30" dirty="0">
                <a:solidFill>
                  <a:srgbClr val="F4F7FF"/>
                </a:solidFill>
                <a:latin typeface="Verdana"/>
                <a:cs typeface="Verdana"/>
              </a:rPr>
              <a:t>performer </a:t>
            </a:r>
            <a:r>
              <a:rPr sz="3000" spc="75" dirty="0">
                <a:solidFill>
                  <a:srgbClr val="F4F7FF"/>
                </a:solidFill>
                <a:latin typeface="Verdana"/>
                <a:cs typeface="Verdana"/>
              </a:rPr>
              <a:t>en 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los </a:t>
            </a:r>
            <a:r>
              <a:rPr sz="3000" spc="15" dirty="0">
                <a:solidFill>
                  <a:srgbClr val="F4F7FF"/>
                </a:solidFill>
                <a:latin typeface="Verdana"/>
                <a:cs typeface="Verdana"/>
              </a:rPr>
              <a:t>años </a:t>
            </a:r>
            <a:r>
              <a:rPr sz="3000" spc="-125" dirty="0">
                <a:solidFill>
                  <a:srgbClr val="F4F7FF"/>
                </a:solidFill>
                <a:latin typeface="Verdana"/>
                <a:cs typeface="Verdana"/>
              </a:rPr>
              <a:t>80, </a:t>
            </a:r>
            <a:r>
              <a:rPr sz="3000" spc="65" dirty="0">
                <a:solidFill>
                  <a:srgbClr val="F4F7FF"/>
                </a:solidFill>
                <a:latin typeface="Verdana"/>
                <a:cs typeface="Verdana"/>
              </a:rPr>
              <a:t>formando </a:t>
            </a:r>
            <a:r>
              <a:rPr sz="3000" spc="70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25" dirty="0">
                <a:solidFill>
                  <a:srgbClr val="F4F7FF"/>
                </a:solidFill>
                <a:latin typeface="Verdana"/>
                <a:cs typeface="Verdana"/>
              </a:rPr>
              <a:t>junto </a:t>
            </a:r>
            <a:r>
              <a:rPr sz="3000" spc="-35" dirty="0">
                <a:solidFill>
                  <a:srgbClr val="F4F7FF"/>
                </a:solidFill>
                <a:latin typeface="Verdana"/>
                <a:cs typeface="Verdana"/>
              </a:rPr>
              <a:t>a </a:t>
            </a:r>
            <a:r>
              <a:rPr sz="3000" spc="40" dirty="0">
                <a:solidFill>
                  <a:srgbClr val="F4F7FF"/>
                </a:solidFill>
                <a:latin typeface="Verdana"/>
                <a:cs typeface="Verdana"/>
              </a:rPr>
              <a:t>Francisco </a:t>
            </a:r>
            <a:r>
              <a:rPr sz="3000" spc="-40" dirty="0">
                <a:solidFill>
                  <a:srgbClr val="F4F7FF"/>
                </a:solidFill>
                <a:latin typeface="Verdana"/>
                <a:cs typeface="Verdana"/>
              </a:rPr>
              <a:t>Casas </a:t>
            </a:r>
            <a:r>
              <a:rPr sz="3000" dirty="0">
                <a:solidFill>
                  <a:srgbClr val="F4F7FF"/>
                </a:solidFill>
                <a:latin typeface="Verdana"/>
                <a:cs typeface="Verdana"/>
              </a:rPr>
              <a:t>el </a:t>
            </a:r>
            <a:r>
              <a:rPr sz="3000" spc="25" dirty="0">
                <a:solidFill>
                  <a:srgbClr val="F4F7FF"/>
                </a:solidFill>
                <a:latin typeface="Verdana"/>
                <a:cs typeface="Verdana"/>
              </a:rPr>
              <a:t>colectivo </a:t>
            </a:r>
            <a:r>
              <a:rPr sz="3000" dirty="0">
                <a:solidFill>
                  <a:srgbClr val="F4F7FF"/>
                </a:solidFill>
                <a:latin typeface="Verdana"/>
                <a:cs typeface="Verdana"/>
              </a:rPr>
              <a:t>artístico </a:t>
            </a:r>
            <a:r>
              <a:rPr sz="3000" spc="5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-75" dirty="0">
                <a:solidFill>
                  <a:srgbClr val="F4F7FF"/>
                </a:solidFill>
                <a:latin typeface="Verdana"/>
                <a:cs typeface="Verdana"/>
              </a:rPr>
              <a:t>"Las </a:t>
            </a:r>
            <a:r>
              <a:rPr sz="3000" spc="40" dirty="0">
                <a:solidFill>
                  <a:srgbClr val="F4F7FF"/>
                </a:solidFill>
                <a:latin typeface="Verdana"/>
                <a:cs typeface="Verdana"/>
              </a:rPr>
              <a:t>Yeguas </a:t>
            </a:r>
            <a:r>
              <a:rPr sz="3000" spc="55" dirty="0">
                <a:solidFill>
                  <a:srgbClr val="F4F7FF"/>
                </a:solidFill>
                <a:latin typeface="Verdana"/>
                <a:cs typeface="Verdana"/>
              </a:rPr>
              <a:t>del </a:t>
            </a:r>
            <a:r>
              <a:rPr sz="3000" spc="-30" dirty="0">
                <a:solidFill>
                  <a:srgbClr val="F4F7FF"/>
                </a:solidFill>
                <a:latin typeface="Verdana"/>
                <a:cs typeface="Verdana"/>
              </a:rPr>
              <a:t>Apocalipsis", </a:t>
            </a:r>
            <a:r>
              <a:rPr sz="3000" spc="85" dirty="0">
                <a:solidFill>
                  <a:srgbClr val="F4F7FF"/>
                </a:solidFill>
                <a:latin typeface="Verdana"/>
                <a:cs typeface="Verdana"/>
              </a:rPr>
              <a:t>conocido </a:t>
            </a:r>
            <a:r>
              <a:rPr sz="3000" spc="45" dirty="0">
                <a:solidFill>
                  <a:srgbClr val="F4F7FF"/>
                </a:solidFill>
                <a:latin typeface="Verdana"/>
                <a:cs typeface="Verdana"/>
              </a:rPr>
              <a:t>por </a:t>
            </a:r>
            <a:r>
              <a:rPr sz="3000" spc="50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-25" dirty="0">
                <a:solidFill>
                  <a:srgbClr val="F4F7FF"/>
                </a:solidFill>
                <a:latin typeface="Verdana"/>
                <a:cs typeface="Verdana"/>
              </a:rPr>
              <a:t>sus </a:t>
            </a:r>
            <a:r>
              <a:rPr sz="3000" spc="20" dirty="0">
                <a:solidFill>
                  <a:srgbClr val="F4F7FF"/>
                </a:solidFill>
                <a:latin typeface="Verdana"/>
                <a:cs typeface="Verdana"/>
              </a:rPr>
              <a:t>intervenciones </a:t>
            </a:r>
            <a:r>
              <a:rPr sz="3000" spc="100" dirty="0">
                <a:solidFill>
                  <a:srgbClr val="F4F7FF"/>
                </a:solidFill>
                <a:latin typeface="Verdana"/>
                <a:cs typeface="Verdana"/>
              </a:rPr>
              <a:t>que </a:t>
            </a:r>
            <a:r>
              <a:rPr sz="3000" spc="20" dirty="0">
                <a:solidFill>
                  <a:srgbClr val="F4F7FF"/>
                </a:solidFill>
                <a:latin typeface="Verdana"/>
                <a:cs typeface="Verdana"/>
              </a:rPr>
              <a:t>desafiaban </a:t>
            </a:r>
            <a:r>
              <a:rPr sz="3000" spc="45" dirty="0">
                <a:solidFill>
                  <a:srgbClr val="F4F7FF"/>
                </a:solidFill>
                <a:latin typeface="Verdana"/>
                <a:cs typeface="Verdana"/>
              </a:rPr>
              <a:t>tanto </a:t>
            </a:r>
            <a:r>
              <a:rPr sz="3000" spc="-25" dirty="0">
                <a:solidFill>
                  <a:srgbClr val="F4F7FF"/>
                </a:solidFill>
                <a:latin typeface="Verdana"/>
                <a:cs typeface="Verdana"/>
              </a:rPr>
              <a:t>la 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50" dirty="0">
                <a:solidFill>
                  <a:srgbClr val="F4F7FF"/>
                </a:solidFill>
                <a:latin typeface="Verdana"/>
                <a:cs typeface="Verdana"/>
              </a:rPr>
              <a:t>dictadura</a:t>
            </a:r>
            <a:r>
              <a:rPr sz="3000" spc="55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90" dirty="0">
                <a:solidFill>
                  <a:srgbClr val="F4F7FF"/>
                </a:solidFill>
                <a:latin typeface="Verdana"/>
                <a:cs typeface="Verdana"/>
              </a:rPr>
              <a:t>de </a:t>
            </a:r>
            <a:r>
              <a:rPr sz="3000" spc="75" dirty="0">
                <a:solidFill>
                  <a:srgbClr val="F4F7FF"/>
                </a:solidFill>
                <a:latin typeface="Verdana"/>
                <a:cs typeface="Verdana"/>
              </a:rPr>
              <a:t>Augusto</a:t>
            </a:r>
            <a:r>
              <a:rPr sz="3000" spc="80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105" dirty="0">
                <a:solidFill>
                  <a:srgbClr val="F4F7FF"/>
                </a:solidFill>
                <a:latin typeface="Verdana"/>
                <a:cs typeface="Verdana"/>
              </a:rPr>
              <a:t>Pinochet </a:t>
            </a:r>
            <a:r>
              <a:rPr sz="3000" spc="125" dirty="0">
                <a:solidFill>
                  <a:srgbClr val="F4F7FF"/>
                </a:solidFill>
                <a:latin typeface="Verdana"/>
                <a:cs typeface="Verdana"/>
              </a:rPr>
              <a:t>como </a:t>
            </a:r>
            <a:r>
              <a:rPr sz="3000" spc="-50" dirty="0">
                <a:solidFill>
                  <a:srgbClr val="F4F7FF"/>
                </a:solidFill>
                <a:latin typeface="Verdana"/>
                <a:cs typeface="Verdana"/>
              </a:rPr>
              <a:t>las </a:t>
            </a:r>
            <a:r>
              <a:rPr sz="3000" spc="-45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40" dirty="0">
                <a:solidFill>
                  <a:srgbClr val="F4F7FF"/>
                </a:solidFill>
                <a:latin typeface="Verdana"/>
                <a:cs typeface="Verdana"/>
              </a:rPr>
              <a:t>normas </a:t>
            </a:r>
            <a:r>
              <a:rPr sz="3000" spc="-10" dirty="0">
                <a:solidFill>
                  <a:srgbClr val="F4F7FF"/>
                </a:solidFill>
                <a:latin typeface="Verdana"/>
                <a:cs typeface="Verdana"/>
              </a:rPr>
              <a:t>sociales </a:t>
            </a:r>
            <a:r>
              <a:rPr sz="3000" spc="90" dirty="0">
                <a:solidFill>
                  <a:srgbClr val="F4F7FF"/>
                </a:solidFill>
                <a:latin typeface="Verdana"/>
                <a:cs typeface="Verdana"/>
              </a:rPr>
              <a:t>de </a:t>
            </a:r>
            <a:r>
              <a:rPr sz="3000" spc="-25" dirty="0">
                <a:solidFill>
                  <a:srgbClr val="F4F7FF"/>
                </a:solidFill>
                <a:latin typeface="Verdana"/>
                <a:cs typeface="Verdana"/>
              </a:rPr>
              <a:t>la 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época. </a:t>
            </a:r>
            <a:r>
              <a:rPr sz="3000" spc="15" dirty="0">
                <a:solidFill>
                  <a:srgbClr val="F4F7FF"/>
                </a:solidFill>
                <a:latin typeface="Verdana"/>
                <a:cs typeface="Verdana"/>
              </a:rPr>
              <a:t>Este </a:t>
            </a:r>
            <a:r>
              <a:rPr sz="3000" spc="114" dirty="0">
                <a:solidFill>
                  <a:srgbClr val="F4F7FF"/>
                </a:solidFill>
                <a:latin typeface="Verdana"/>
                <a:cs typeface="Verdana"/>
              </a:rPr>
              <a:t>dúo </a:t>
            </a:r>
            <a:r>
              <a:rPr sz="3000" spc="15" dirty="0">
                <a:solidFill>
                  <a:srgbClr val="F4F7FF"/>
                </a:solidFill>
                <a:latin typeface="Verdana"/>
                <a:cs typeface="Verdana"/>
              </a:rPr>
              <a:t>utilizó </a:t>
            </a:r>
            <a:r>
              <a:rPr sz="3000" spc="-1040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20" dirty="0">
                <a:solidFill>
                  <a:srgbClr val="F4F7FF"/>
                </a:solidFill>
                <a:latin typeface="Verdana"/>
                <a:cs typeface="Verdana"/>
              </a:rPr>
              <a:t>e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l</a:t>
            </a:r>
            <a:r>
              <a:rPr sz="3000" spc="-120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-35" dirty="0">
                <a:solidFill>
                  <a:srgbClr val="F4F7FF"/>
                </a:solidFill>
                <a:latin typeface="Verdana"/>
                <a:cs typeface="Verdana"/>
              </a:rPr>
              <a:t>a</a:t>
            </a:r>
            <a:r>
              <a:rPr sz="3000" spc="-80" dirty="0">
                <a:solidFill>
                  <a:srgbClr val="F4F7FF"/>
                </a:solidFill>
                <a:latin typeface="Verdana"/>
                <a:cs typeface="Verdana"/>
              </a:rPr>
              <a:t>r</a:t>
            </a:r>
            <a:r>
              <a:rPr sz="3000" spc="35" dirty="0">
                <a:solidFill>
                  <a:srgbClr val="F4F7FF"/>
                </a:solidFill>
                <a:latin typeface="Verdana"/>
                <a:cs typeface="Verdana"/>
              </a:rPr>
              <a:t>t</a:t>
            </a:r>
            <a:r>
              <a:rPr sz="3000" spc="20" dirty="0">
                <a:solidFill>
                  <a:srgbClr val="F4F7FF"/>
                </a:solidFill>
                <a:latin typeface="Verdana"/>
                <a:cs typeface="Verdana"/>
              </a:rPr>
              <a:t>e</a:t>
            </a:r>
            <a:r>
              <a:rPr sz="3000" spc="-120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160" dirty="0">
                <a:solidFill>
                  <a:srgbClr val="F4F7FF"/>
                </a:solidFill>
                <a:latin typeface="Verdana"/>
                <a:cs typeface="Verdana"/>
              </a:rPr>
              <a:t>p</a:t>
            </a:r>
            <a:r>
              <a:rPr sz="3000" spc="-35" dirty="0">
                <a:solidFill>
                  <a:srgbClr val="F4F7FF"/>
                </a:solidFill>
                <a:latin typeface="Verdana"/>
                <a:cs typeface="Verdana"/>
              </a:rPr>
              <a:t>a</a:t>
            </a:r>
            <a:r>
              <a:rPr sz="3000" spc="-80" dirty="0">
                <a:solidFill>
                  <a:srgbClr val="F4F7FF"/>
                </a:solidFill>
                <a:latin typeface="Verdana"/>
                <a:cs typeface="Verdana"/>
              </a:rPr>
              <a:t>r</a:t>
            </a:r>
            <a:r>
              <a:rPr sz="3000" spc="-35" dirty="0">
                <a:solidFill>
                  <a:srgbClr val="F4F7FF"/>
                </a:solidFill>
                <a:latin typeface="Verdana"/>
                <a:cs typeface="Verdana"/>
              </a:rPr>
              <a:t>a</a:t>
            </a:r>
            <a:r>
              <a:rPr sz="3000" spc="-120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-150" dirty="0">
                <a:solidFill>
                  <a:srgbClr val="F4F7FF"/>
                </a:solidFill>
                <a:latin typeface="Verdana"/>
                <a:cs typeface="Verdana"/>
              </a:rPr>
              <a:t>v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i</a:t>
            </a:r>
            <a:r>
              <a:rPr sz="3000" spc="-100" dirty="0">
                <a:solidFill>
                  <a:srgbClr val="F4F7FF"/>
                </a:solidFill>
                <a:latin typeface="Verdana"/>
                <a:cs typeface="Verdana"/>
              </a:rPr>
              <a:t>s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i</a:t>
            </a:r>
            <a:r>
              <a:rPr sz="3000" spc="160" dirty="0">
                <a:solidFill>
                  <a:srgbClr val="F4F7FF"/>
                </a:solidFill>
                <a:latin typeface="Verdana"/>
                <a:cs typeface="Verdana"/>
              </a:rPr>
              <a:t>b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ili</a:t>
            </a:r>
            <a:r>
              <a:rPr sz="3000" spc="-45" dirty="0">
                <a:solidFill>
                  <a:srgbClr val="F4F7FF"/>
                </a:solidFill>
                <a:latin typeface="Verdana"/>
                <a:cs typeface="Verdana"/>
              </a:rPr>
              <a:t>z</a:t>
            </a:r>
            <a:r>
              <a:rPr sz="3000" spc="-35" dirty="0">
                <a:solidFill>
                  <a:srgbClr val="F4F7FF"/>
                </a:solidFill>
                <a:latin typeface="Verdana"/>
                <a:cs typeface="Verdana"/>
              </a:rPr>
              <a:t>a</a:t>
            </a:r>
            <a:r>
              <a:rPr sz="3000" spc="-80" dirty="0">
                <a:solidFill>
                  <a:srgbClr val="F4F7FF"/>
                </a:solidFill>
                <a:latin typeface="Verdana"/>
                <a:cs typeface="Verdana"/>
              </a:rPr>
              <a:t>r</a:t>
            </a:r>
            <a:r>
              <a:rPr sz="3000" spc="-120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l</a:t>
            </a:r>
            <a:r>
              <a:rPr sz="3000" spc="-35" dirty="0">
                <a:solidFill>
                  <a:srgbClr val="F4F7FF"/>
                </a:solidFill>
                <a:latin typeface="Verdana"/>
                <a:cs typeface="Verdana"/>
              </a:rPr>
              <a:t>a</a:t>
            </a:r>
            <a:r>
              <a:rPr sz="3000" spc="-120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-80" dirty="0">
                <a:solidFill>
                  <a:srgbClr val="F4F7FF"/>
                </a:solidFill>
                <a:latin typeface="Verdana"/>
                <a:cs typeface="Verdana"/>
              </a:rPr>
              <a:t>r</a:t>
            </a:r>
            <a:r>
              <a:rPr sz="3000" spc="20" dirty="0">
                <a:solidFill>
                  <a:srgbClr val="F4F7FF"/>
                </a:solidFill>
                <a:latin typeface="Verdana"/>
                <a:cs typeface="Verdana"/>
              </a:rPr>
              <a:t>e</a:t>
            </a:r>
            <a:r>
              <a:rPr sz="3000" spc="160" dirty="0">
                <a:solidFill>
                  <a:srgbClr val="F4F7FF"/>
                </a:solidFill>
                <a:latin typeface="Verdana"/>
                <a:cs typeface="Verdana"/>
              </a:rPr>
              <a:t>p</a:t>
            </a:r>
            <a:r>
              <a:rPr sz="3000" spc="-80" dirty="0">
                <a:solidFill>
                  <a:srgbClr val="F4F7FF"/>
                </a:solidFill>
                <a:latin typeface="Verdana"/>
                <a:cs typeface="Verdana"/>
              </a:rPr>
              <a:t>r</a:t>
            </a:r>
            <a:r>
              <a:rPr sz="3000" spc="20" dirty="0">
                <a:solidFill>
                  <a:srgbClr val="F4F7FF"/>
                </a:solidFill>
                <a:latin typeface="Verdana"/>
                <a:cs typeface="Verdana"/>
              </a:rPr>
              <a:t>e</a:t>
            </a:r>
            <a:r>
              <a:rPr sz="3000" spc="-100" dirty="0">
                <a:solidFill>
                  <a:srgbClr val="F4F7FF"/>
                </a:solidFill>
                <a:latin typeface="Verdana"/>
                <a:cs typeface="Verdana"/>
              </a:rPr>
              <a:t>s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i</a:t>
            </a:r>
            <a:r>
              <a:rPr sz="3000" spc="60" dirty="0">
                <a:solidFill>
                  <a:srgbClr val="F4F7FF"/>
                </a:solidFill>
                <a:latin typeface="Verdana"/>
                <a:cs typeface="Verdana"/>
              </a:rPr>
              <a:t>ó</a:t>
            </a:r>
            <a:r>
              <a:rPr sz="3000" spc="130" dirty="0">
                <a:solidFill>
                  <a:srgbClr val="F4F7FF"/>
                </a:solidFill>
                <a:latin typeface="Verdana"/>
                <a:cs typeface="Verdana"/>
              </a:rPr>
              <a:t>n</a:t>
            </a:r>
            <a:r>
              <a:rPr sz="3000" spc="-120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160" dirty="0">
                <a:solidFill>
                  <a:srgbClr val="F4F7FF"/>
                </a:solidFill>
                <a:latin typeface="Verdana"/>
                <a:cs typeface="Verdana"/>
              </a:rPr>
              <a:t>p</a:t>
            </a:r>
            <a:r>
              <a:rPr sz="3000" spc="60" dirty="0">
                <a:solidFill>
                  <a:srgbClr val="F4F7FF"/>
                </a:solidFill>
                <a:latin typeface="Verdana"/>
                <a:cs typeface="Verdana"/>
              </a:rPr>
              <a:t>o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lí</a:t>
            </a:r>
            <a:r>
              <a:rPr sz="3000" spc="35" dirty="0">
                <a:solidFill>
                  <a:srgbClr val="F4F7FF"/>
                </a:solidFill>
                <a:latin typeface="Verdana"/>
                <a:cs typeface="Verdana"/>
              </a:rPr>
              <a:t>t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i</a:t>
            </a:r>
            <a:r>
              <a:rPr sz="3000" spc="125" dirty="0">
                <a:solidFill>
                  <a:srgbClr val="F4F7FF"/>
                </a:solidFill>
                <a:latin typeface="Verdana"/>
                <a:cs typeface="Verdana"/>
              </a:rPr>
              <a:t>c</a:t>
            </a:r>
            <a:r>
              <a:rPr sz="3000" spc="-35" dirty="0">
                <a:solidFill>
                  <a:srgbClr val="F4F7FF"/>
                </a:solidFill>
                <a:latin typeface="Verdana"/>
                <a:cs typeface="Verdana"/>
              </a:rPr>
              <a:t>a</a:t>
            </a:r>
            <a:r>
              <a:rPr sz="3000" spc="-120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-150" dirty="0">
                <a:solidFill>
                  <a:srgbClr val="F4F7FF"/>
                </a:solidFill>
                <a:latin typeface="Verdana"/>
                <a:cs typeface="Verdana"/>
              </a:rPr>
              <a:t>y</a:t>
            </a:r>
            <a:r>
              <a:rPr sz="3000" spc="-120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l</a:t>
            </a:r>
            <a:r>
              <a:rPr sz="3000" spc="-25" dirty="0">
                <a:solidFill>
                  <a:srgbClr val="F4F7FF"/>
                </a:solidFill>
                <a:latin typeface="Verdana"/>
                <a:cs typeface="Verdana"/>
              </a:rPr>
              <a:t>a  </a:t>
            </a:r>
            <a:r>
              <a:rPr sz="3000" spc="160" dirty="0">
                <a:solidFill>
                  <a:srgbClr val="F4F7FF"/>
                </a:solidFill>
                <a:latin typeface="Verdana"/>
                <a:cs typeface="Verdana"/>
              </a:rPr>
              <a:t>d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i</a:t>
            </a:r>
            <a:r>
              <a:rPr sz="3000" spc="-100" dirty="0">
                <a:solidFill>
                  <a:srgbClr val="F4F7FF"/>
                </a:solidFill>
                <a:latin typeface="Verdana"/>
                <a:cs typeface="Verdana"/>
              </a:rPr>
              <a:t>s</a:t>
            </a:r>
            <a:r>
              <a:rPr sz="3000" spc="125" dirty="0">
                <a:solidFill>
                  <a:srgbClr val="F4F7FF"/>
                </a:solidFill>
                <a:latin typeface="Verdana"/>
                <a:cs typeface="Verdana"/>
              </a:rPr>
              <a:t>c</a:t>
            </a:r>
            <a:r>
              <a:rPr sz="3000" spc="-80" dirty="0">
                <a:solidFill>
                  <a:srgbClr val="F4F7FF"/>
                </a:solidFill>
                <a:latin typeface="Verdana"/>
                <a:cs typeface="Verdana"/>
              </a:rPr>
              <a:t>r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i</a:t>
            </a:r>
            <a:r>
              <a:rPr sz="3000" spc="265" dirty="0">
                <a:solidFill>
                  <a:srgbClr val="F4F7FF"/>
                </a:solidFill>
                <a:latin typeface="Verdana"/>
                <a:cs typeface="Verdana"/>
              </a:rPr>
              <a:t>m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i</a:t>
            </a:r>
            <a:r>
              <a:rPr sz="3000" spc="130" dirty="0">
                <a:solidFill>
                  <a:srgbClr val="F4F7FF"/>
                </a:solidFill>
                <a:latin typeface="Verdana"/>
                <a:cs typeface="Verdana"/>
              </a:rPr>
              <a:t>n</a:t>
            </a:r>
            <a:r>
              <a:rPr sz="3000" spc="-35" dirty="0">
                <a:solidFill>
                  <a:srgbClr val="F4F7FF"/>
                </a:solidFill>
                <a:latin typeface="Verdana"/>
                <a:cs typeface="Verdana"/>
              </a:rPr>
              <a:t>a</a:t>
            </a:r>
            <a:r>
              <a:rPr sz="3000" spc="125" dirty="0">
                <a:solidFill>
                  <a:srgbClr val="F4F7FF"/>
                </a:solidFill>
                <a:latin typeface="Verdana"/>
                <a:cs typeface="Verdana"/>
              </a:rPr>
              <a:t>c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i</a:t>
            </a:r>
            <a:r>
              <a:rPr sz="3000" spc="60" dirty="0">
                <a:solidFill>
                  <a:srgbClr val="F4F7FF"/>
                </a:solidFill>
                <a:latin typeface="Verdana"/>
                <a:cs typeface="Verdana"/>
              </a:rPr>
              <a:t>ó</a:t>
            </a:r>
            <a:r>
              <a:rPr sz="3000" spc="130" dirty="0">
                <a:solidFill>
                  <a:srgbClr val="F4F7FF"/>
                </a:solidFill>
                <a:latin typeface="Verdana"/>
                <a:cs typeface="Verdana"/>
              </a:rPr>
              <a:t>n</a:t>
            </a:r>
            <a:r>
              <a:rPr sz="3000" spc="-270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130" dirty="0">
                <a:solidFill>
                  <a:srgbClr val="F4F7FF"/>
                </a:solidFill>
                <a:latin typeface="Verdana"/>
                <a:cs typeface="Verdana"/>
              </a:rPr>
              <a:t>h</a:t>
            </a:r>
            <a:r>
              <a:rPr sz="3000" spc="-35" dirty="0">
                <a:solidFill>
                  <a:srgbClr val="F4F7FF"/>
                </a:solidFill>
                <a:latin typeface="Verdana"/>
                <a:cs typeface="Verdana"/>
              </a:rPr>
              <a:t>a</a:t>
            </a:r>
            <a:r>
              <a:rPr sz="3000" spc="125" dirty="0">
                <a:solidFill>
                  <a:srgbClr val="F4F7FF"/>
                </a:solidFill>
                <a:latin typeface="Verdana"/>
                <a:cs typeface="Verdana"/>
              </a:rPr>
              <a:t>c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i</a:t>
            </a:r>
            <a:r>
              <a:rPr sz="3000" spc="-35" dirty="0">
                <a:solidFill>
                  <a:srgbClr val="F4F7FF"/>
                </a:solidFill>
                <a:latin typeface="Verdana"/>
                <a:cs typeface="Verdana"/>
              </a:rPr>
              <a:t>a</a:t>
            </a:r>
            <a:r>
              <a:rPr sz="3000" spc="-270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l</a:t>
            </a:r>
            <a:r>
              <a:rPr sz="3000" spc="-35" dirty="0">
                <a:solidFill>
                  <a:srgbClr val="F4F7FF"/>
                </a:solidFill>
                <a:latin typeface="Verdana"/>
                <a:cs typeface="Verdana"/>
              </a:rPr>
              <a:t>a</a:t>
            </a:r>
            <a:r>
              <a:rPr sz="3000" spc="-100" dirty="0">
                <a:solidFill>
                  <a:srgbClr val="F4F7FF"/>
                </a:solidFill>
                <a:latin typeface="Verdana"/>
                <a:cs typeface="Verdana"/>
              </a:rPr>
              <a:t>s</a:t>
            </a:r>
            <a:r>
              <a:rPr sz="3000" spc="-270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160" dirty="0">
                <a:solidFill>
                  <a:srgbClr val="F4F7FF"/>
                </a:solidFill>
                <a:latin typeface="Verdana"/>
                <a:cs typeface="Verdana"/>
              </a:rPr>
              <a:t>d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i</a:t>
            </a:r>
            <a:r>
              <a:rPr sz="3000" spc="-100" dirty="0">
                <a:solidFill>
                  <a:srgbClr val="F4F7FF"/>
                </a:solidFill>
                <a:latin typeface="Verdana"/>
                <a:cs typeface="Verdana"/>
              </a:rPr>
              <a:t>s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i</a:t>
            </a:r>
            <a:r>
              <a:rPr sz="3000" spc="160" dirty="0">
                <a:solidFill>
                  <a:srgbClr val="F4F7FF"/>
                </a:solidFill>
                <a:latin typeface="Verdana"/>
                <a:cs typeface="Verdana"/>
              </a:rPr>
              <a:t>d</a:t>
            </a:r>
            <a:r>
              <a:rPr sz="3000" spc="20" dirty="0">
                <a:solidFill>
                  <a:srgbClr val="F4F7FF"/>
                </a:solidFill>
                <a:latin typeface="Verdana"/>
                <a:cs typeface="Verdana"/>
              </a:rPr>
              <a:t>e</a:t>
            </a:r>
            <a:r>
              <a:rPr sz="3000" spc="130" dirty="0">
                <a:solidFill>
                  <a:srgbClr val="F4F7FF"/>
                </a:solidFill>
                <a:latin typeface="Verdana"/>
                <a:cs typeface="Verdana"/>
              </a:rPr>
              <a:t>n</a:t>
            </a:r>
            <a:r>
              <a:rPr sz="3000" spc="125" dirty="0">
                <a:solidFill>
                  <a:srgbClr val="F4F7FF"/>
                </a:solidFill>
                <a:latin typeface="Verdana"/>
                <a:cs typeface="Verdana"/>
              </a:rPr>
              <a:t>c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i</a:t>
            </a:r>
            <a:r>
              <a:rPr sz="3000" spc="-35" dirty="0">
                <a:solidFill>
                  <a:srgbClr val="F4F7FF"/>
                </a:solidFill>
                <a:latin typeface="Verdana"/>
                <a:cs typeface="Verdana"/>
              </a:rPr>
              <a:t>a</a:t>
            </a:r>
            <a:r>
              <a:rPr sz="3000" spc="-100" dirty="0">
                <a:solidFill>
                  <a:srgbClr val="F4F7FF"/>
                </a:solidFill>
                <a:latin typeface="Verdana"/>
                <a:cs typeface="Verdana"/>
              </a:rPr>
              <a:t>s</a:t>
            </a:r>
            <a:r>
              <a:rPr sz="3000" spc="-270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-100" dirty="0">
                <a:solidFill>
                  <a:srgbClr val="F4F7FF"/>
                </a:solidFill>
                <a:latin typeface="Verdana"/>
                <a:cs typeface="Verdana"/>
              </a:rPr>
              <a:t>s</a:t>
            </a:r>
            <a:r>
              <a:rPr sz="3000" spc="20" dirty="0">
                <a:solidFill>
                  <a:srgbClr val="F4F7FF"/>
                </a:solidFill>
                <a:latin typeface="Verdana"/>
                <a:cs typeface="Verdana"/>
              </a:rPr>
              <a:t>e</a:t>
            </a:r>
            <a:r>
              <a:rPr sz="3000" spc="-175" dirty="0">
                <a:solidFill>
                  <a:srgbClr val="F4F7FF"/>
                </a:solidFill>
                <a:latin typeface="Verdana"/>
                <a:cs typeface="Verdana"/>
              </a:rPr>
              <a:t>x</a:t>
            </a:r>
            <a:r>
              <a:rPr sz="3000" spc="120" dirty="0">
                <a:solidFill>
                  <a:srgbClr val="F4F7FF"/>
                </a:solidFill>
                <a:latin typeface="Verdana"/>
                <a:cs typeface="Verdana"/>
              </a:rPr>
              <a:t>u</a:t>
            </a:r>
            <a:r>
              <a:rPr sz="3000" spc="-35" dirty="0">
                <a:solidFill>
                  <a:srgbClr val="F4F7FF"/>
                </a:solidFill>
                <a:latin typeface="Verdana"/>
                <a:cs typeface="Verdana"/>
              </a:rPr>
              <a:t>a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l</a:t>
            </a:r>
            <a:r>
              <a:rPr sz="3000" spc="20" dirty="0">
                <a:solidFill>
                  <a:srgbClr val="F4F7FF"/>
                </a:solidFill>
                <a:latin typeface="Verdana"/>
                <a:cs typeface="Verdana"/>
              </a:rPr>
              <a:t>e</a:t>
            </a:r>
            <a:r>
              <a:rPr sz="3000" spc="-100" dirty="0">
                <a:solidFill>
                  <a:srgbClr val="F4F7FF"/>
                </a:solidFill>
                <a:latin typeface="Verdana"/>
                <a:cs typeface="Verdana"/>
              </a:rPr>
              <a:t>s</a:t>
            </a:r>
            <a:r>
              <a:rPr sz="3000" spc="-459" dirty="0">
                <a:solidFill>
                  <a:srgbClr val="F4F7FF"/>
                </a:solidFill>
                <a:latin typeface="Verdana"/>
                <a:cs typeface="Verdana"/>
              </a:rPr>
              <a:t>.</a:t>
            </a:r>
            <a:endParaRPr sz="3000">
              <a:latin typeface="Verdana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-4582" y="237390"/>
            <a:ext cx="8620125" cy="10061575"/>
            <a:chOff x="-4582" y="237390"/>
            <a:chExt cx="8620125" cy="1006157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71752" y="2770461"/>
              <a:ext cx="4743449" cy="474344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0868" y="237390"/>
              <a:ext cx="4114799" cy="41147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4582" y="5091249"/>
              <a:ext cx="8307819" cy="5207451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9312817" y="953075"/>
            <a:ext cx="7764780" cy="2083435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2700" marR="5080">
              <a:lnSpc>
                <a:spcPts val="7800"/>
              </a:lnSpc>
              <a:spcBef>
                <a:spcPts val="800"/>
              </a:spcBef>
            </a:pPr>
            <a:r>
              <a:rPr spc="-360" dirty="0"/>
              <a:t>L</a:t>
            </a:r>
            <a:r>
              <a:rPr spc="-165" dirty="0"/>
              <a:t>A</a:t>
            </a:r>
            <a:r>
              <a:rPr spc="-505" dirty="0"/>
              <a:t>S</a:t>
            </a:r>
            <a:r>
              <a:rPr spc="-780" dirty="0"/>
              <a:t> </a:t>
            </a:r>
            <a:r>
              <a:rPr spc="-120" dirty="0"/>
              <a:t>Y</a:t>
            </a:r>
            <a:r>
              <a:rPr spc="-520" dirty="0"/>
              <a:t>E</a:t>
            </a:r>
            <a:r>
              <a:rPr dirty="0"/>
              <a:t>G</a:t>
            </a:r>
            <a:r>
              <a:rPr spc="-440" dirty="0"/>
              <a:t>U</a:t>
            </a:r>
            <a:r>
              <a:rPr spc="-165" dirty="0"/>
              <a:t>A</a:t>
            </a:r>
            <a:r>
              <a:rPr spc="-505" dirty="0"/>
              <a:t>S</a:t>
            </a:r>
            <a:r>
              <a:rPr spc="-780" dirty="0"/>
              <a:t> </a:t>
            </a:r>
            <a:r>
              <a:rPr spc="-350" dirty="0"/>
              <a:t>D</a:t>
            </a:r>
            <a:r>
              <a:rPr spc="-520" dirty="0"/>
              <a:t>E</a:t>
            </a:r>
            <a:r>
              <a:rPr spc="-245" dirty="0"/>
              <a:t>L  </a:t>
            </a:r>
            <a:r>
              <a:rPr spc="-434" dirty="0"/>
              <a:t>APOCALIPSIS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10244" y="533024"/>
            <a:ext cx="3267710" cy="1092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40" dirty="0"/>
              <a:t>O</a:t>
            </a:r>
            <a:r>
              <a:rPr spc="-420" dirty="0"/>
              <a:t>B</a:t>
            </a:r>
            <a:r>
              <a:rPr spc="-445" dirty="0"/>
              <a:t>R</a:t>
            </a:r>
            <a:r>
              <a:rPr spc="-165" dirty="0"/>
              <a:t>A</a:t>
            </a:r>
            <a:r>
              <a:rPr spc="-505" dirty="0"/>
              <a:t>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32368" y="1371224"/>
            <a:ext cx="6423660" cy="1092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0" b="1" spc="-220" dirty="0">
                <a:solidFill>
                  <a:srgbClr val="FFFFFF"/>
                </a:solidFill>
                <a:latin typeface="Verdana"/>
                <a:cs typeface="Verdana"/>
              </a:rPr>
              <a:t>DESTACADAS</a:t>
            </a:r>
            <a:endParaRPr sz="70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17040" y="2549083"/>
            <a:ext cx="9887585" cy="227330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algn="just">
              <a:lnSpc>
                <a:spcPts val="3520"/>
              </a:lnSpc>
              <a:spcBef>
                <a:spcPts val="280"/>
              </a:spcBef>
            </a:pPr>
            <a:r>
              <a:rPr sz="3000" spc="110" dirty="0">
                <a:solidFill>
                  <a:srgbClr val="F4F7FF"/>
                </a:solidFill>
                <a:latin typeface="Verdana"/>
                <a:cs typeface="Verdana"/>
              </a:rPr>
              <a:t>Como</a:t>
            </a:r>
            <a:r>
              <a:rPr sz="3000" spc="114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-55" dirty="0">
                <a:solidFill>
                  <a:srgbClr val="F4F7FF"/>
                </a:solidFill>
                <a:latin typeface="Verdana"/>
                <a:cs typeface="Verdana"/>
              </a:rPr>
              <a:t>escritor,</a:t>
            </a:r>
            <a:r>
              <a:rPr sz="3000" spc="-50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80" dirty="0">
                <a:solidFill>
                  <a:srgbClr val="F4F7FF"/>
                </a:solidFill>
                <a:latin typeface="Verdana"/>
                <a:cs typeface="Verdana"/>
              </a:rPr>
              <a:t>Lemebel</a:t>
            </a:r>
            <a:r>
              <a:rPr sz="3000" spc="85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40" dirty="0">
                <a:solidFill>
                  <a:srgbClr val="F4F7FF"/>
                </a:solidFill>
                <a:latin typeface="Verdana"/>
                <a:cs typeface="Verdana"/>
              </a:rPr>
              <a:t>destacó</a:t>
            </a:r>
            <a:r>
              <a:rPr sz="3000" spc="45" dirty="0">
                <a:solidFill>
                  <a:srgbClr val="F4F7FF"/>
                </a:solidFill>
                <a:latin typeface="Verdana"/>
                <a:cs typeface="Verdana"/>
              </a:rPr>
              <a:t> por</a:t>
            </a:r>
            <a:r>
              <a:rPr sz="3000" spc="50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10" dirty="0">
                <a:solidFill>
                  <a:srgbClr val="F4F7FF"/>
                </a:solidFill>
                <a:latin typeface="Verdana"/>
                <a:cs typeface="Verdana"/>
              </a:rPr>
              <a:t>su</a:t>
            </a:r>
            <a:r>
              <a:rPr sz="3000" spc="15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-5" dirty="0">
                <a:solidFill>
                  <a:srgbClr val="F4F7FF"/>
                </a:solidFill>
                <a:latin typeface="Verdana"/>
                <a:cs typeface="Verdana"/>
              </a:rPr>
              <a:t>estilo </a:t>
            </a:r>
            <a:r>
              <a:rPr sz="3000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-30" dirty="0">
                <a:solidFill>
                  <a:srgbClr val="F4F7FF"/>
                </a:solidFill>
                <a:latin typeface="Verdana"/>
                <a:cs typeface="Verdana"/>
              </a:rPr>
              <a:t>barroco, </a:t>
            </a:r>
            <a:r>
              <a:rPr sz="3000" spc="65" dirty="0">
                <a:solidFill>
                  <a:srgbClr val="F4F7FF"/>
                </a:solidFill>
                <a:latin typeface="Verdana"/>
                <a:cs typeface="Verdana"/>
              </a:rPr>
              <a:t>poético </a:t>
            </a:r>
            <a:r>
              <a:rPr sz="3000" spc="-150" dirty="0">
                <a:solidFill>
                  <a:srgbClr val="F4F7FF"/>
                </a:solidFill>
                <a:latin typeface="Verdana"/>
                <a:cs typeface="Verdana"/>
              </a:rPr>
              <a:t>y </a:t>
            </a:r>
            <a:r>
              <a:rPr sz="3000" spc="75" dirty="0">
                <a:solidFill>
                  <a:srgbClr val="F4F7FF"/>
                </a:solidFill>
                <a:latin typeface="Verdana"/>
                <a:cs typeface="Verdana"/>
              </a:rPr>
              <a:t>profundamente </a:t>
            </a:r>
            <a:r>
              <a:rPr sz="3000" spc="-10" dirty="0">
                <a:solidFill>
                  <a:srgbClr val="F4F7FF"/>
                </a:solidFill>
                <a:latin typeface="Verdana"/>
                <a:cs typeface="Verdana"/>
              </a:rPr>
              <a:t>político. </a:t>
            </a:r>
            <a:r>
              <a:rPr sz="3000" spc="120" dirty="0">
                <a:solidFill>
                  <a:srgbClr val="F4F7FF"/>
                </a:solidFill>
                <a:latin typeface="Verdana"/>
                <a:cs typeface="Verdana"/>
              </a:rPr>
              <a:t>En </a:t>
            </a:r>
            <a:r>
              <a:rPr sz="3000" spc="-25" dirty="0">
                <a:solidFill>
                  <a:srgbClr val="F4F7FF"/>
                </a:solidFill>
                <a:latin typeface="Verdana"/>
                <a:cs typeface="Verdana"/>
              </a:rPr>
              <a:t>sus 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25" dirty="0">
                <a:solidFill>
                  <a:srgbClr val="F4F7FF"/>
                </a:solidFill>
                <a:latin typeface="Verdana"/>
                <a:cs typeface="Verdana"/>
              </a:rPr>
              <a:t>crónicas</a:t>
            </a:r>
            <a:r>
              <a:rPr sz="3000" spc="30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-150" dirty="0">
                <a:solidFill>
                  <a:srgbClr val="F4F7FF"/>
                </a:solidFill>
                <a:latin typeface="Verdana"/>
                <a:cs typeface="Verdana"/>
              </a:rPr>
              <a:t>y</a:t>
            </a:r>
            <a:r>
              <a:rPr sz="3000" spc="-145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-70" dirty="0">
                <a:solidFill>
                  <a:srgbClr val="F4F7FF"/>
                </a:solidFill>
                <a:latin typeface="Verdana"/>
                <a:cs typeface="Verdana"/>
              </a:rPr>
              <a:t>novelas,</a:t>
            </a:r>
            <a:r>
              <a:rPr sz="3000" spc="-65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55" dirty="0">
                <a:solidFill>
                  <a:srgbClr val="F4F7FF"/>
                </a:solidFill>
                <a:latin typeface="Verdana"/>
                <a:cs typeface="Verdana"/>
              </a:rPr>
              <a:t>abordó</a:t>
            </a:r>
            <a:r>
              <a:rPr sz="3000" spc="60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35" dirty="0">
                <a:solidFill>
                  <a:srgbClr val="F4F7FF"/>
                </a:solidFill>
                <a:latin typeface="Verdana"/>
                <a:cs typeface="Verdana"/>
              </a:rPr>
              <a:t>temas</a:t>
            </a:r>
            <a:r>
              <a:rPr sz="3000" spc="40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125" dirty="0">
                <a:solidFill>
                  <a:srgbClr val="F4F7FF"/>
                </a:solidFill>
                <a:latin typeface="Verdana"/>
                <a:cs typeface="Verdana"/>
              </a:rPr>
              <a:t>como</a:t>
            </a:r>
            <a:r>
              <a:rPr sz="3000" spc="130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-25" dirty="0">
                <a:solidFill>
                  <a:srgbClr val="F4F7FF"/>
                </a:solidFill>
                <a:latin typeface="Verdana"/>
                <a:cs typeface="Verdana"/>
              </a:rPr>
              <a:t>la 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15" dirty="0">
                <a:solidFill>
                  <a:srgbClr val="F4F7FF"/>
                </a:solidFill>
                <a:latin typeface="Verdana"/>
                <a:cs typeface="Verdana"/>
              </a:rPr>
              <a:t>marginalidad, </a:t>
            </a:r>
            <a:r>
              <a:rPr sz="3000" spc="-25" dirty="0">
                <a:solidFill>
                  <a:srgbClr val="F4F7FF"/>
                </a:solidFill>
                <a:latin typeface="Verdana"/>
                <a:cs typeface="Verdana"/>
              </a:rPr>
              <a:t>la </a:t>
            </a:r>
            <a:r>
              <a:rPr sz="3000" spc="10" dirty="0">
                <a:solidFill>
                  <a:srgbClr val="F4F7FF"/>
                </a:solidFill>
                <a:latin typeface="Verdana"/>
                <a:cs typeface="Verdana"/>
              </a:rPr>
              <a:t>sexualidad </a:t>
            </a:r>
            <a:r>
              <a:rPr sz="3000" spc="-150" dirty="0">
                <a:solidFill>
                  <a:srgbClr val="F4F7FF"/>
                </a:solidFill>
                <a:latin typeface="Verdana"/>
                <a:cs typeface="Verdana"/>
              </a:rPr>
              <a:t>y </a:t>
            </a:r>
            <a:r>
              <a:rPr sz="3000" spc="-50" dirty="0">
                <a:solidFill>
                  <a:srgbClr val="F4F7FF"/>
                </a:solidFill>
                <a:latin typeface="Verdana"/>
                <a:cs typeface="Verdana"/>
              </a:rPr>
              <a:t>las </a:t>
            </a:r>
            <a:r>
              <a:rPr sz="3000" spc="20" dirty="0">
                <a:solidFill>
                  <a:srgbClr val="F4F7FF"/>
                </a:solidFill>
                <a:latin typeface="Verdana"/>
                <a:cs typeface="Verdana"/>
              </a:rPr>
              <a:t>tensiones </a:t>
            </a:r>
            <a:r>
              <a:rPr sz="3000" spc="90" dirty="0">
                <a:solidFill>
                  <a:srgbClr val="F4F7FF"/>
                </a:solidFill>
                <a:latin typeface="Verdana"/>
                <a:cs typeface="Verdana"/>
              </a:rPr>
              <a:t>de </a:t>
            </a:r>
            <a:r>
              <a:rPr sz="3000" spc="-25" dirty="0">
                <a:solidFill>
                  <a:srgbClr val="F4F7FF"/>
                </a:solidFill>
                <a:latin typeface="Verdana"/>
                <a:cs typeface="Verdana"/>
              </a:rPr>
              <a:t>la 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160" dirty="0">
                <a:solidFill>
                  <a:srgbClr val="F4F7FF"/>
                </a:solidFill>
                <a:latin typeface="Verdana"/>
                <a:cs typeface="Verdana"/>
              </a:rPr>
              <a:t>d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i</a:t>
            </a:r>
            <a:r>
              <a:rPr sz="3000" spc="125" dirty="0">
                <a:solidFill>
                  <a:srgbClr val="F4F7FF"/>
                </a:solidFill>
                <a:latin typeface="Verdana"/>
                <a:cs typeface="Verdana"/>
              </a:rPr>
              <a:t>c</a:t>
            </a:r>
            <a:r>
              <a:rPr sz="3000" spc="35" dirty="0">
                <a:solidFill>
                  <a:srgbClr val="F4F7FF"/>
                </a:solidFill>
                <a:latin typeface="Verdana"/>
                <a:cs typeface="Verdana"/>
              </a:rPr>
              <a:t>t</a:t>
            </a:r>
            <a:r>
              <a:rPr sz="3000" spc="-35" dirty="0">
                <a:solidFill>
                  <a:srgbClr val="F4F7FF"/>
                </a:solidFill>
                <a:latin typeface="Verdana"/>
                <a:cs typeface="Verdana"/>
              </a:rPr>
              <a:t>a</a:t>
            </a:r>
            <a:r>
              <a:rPr sz="3000" spc="160" dirty="0">
                <a:solidFill>
                  <a:srgbClr val="F4F7FF"/>
                </a:solidFill>
                <a:latin typeface="Verdana"/>
                <a:cs typeface="Verdana"/>
              </a:rPr>
              <a:t>d</a:t>
            </a:r>
            <a:r>
              <a:rPr sz="3000" spc="120" dirty="0">
                <a:solidFill>
                  <a:srgbClr val="F4F7FF"/>
                </a:solidFill>
                <a:latin typeface="Verdana"/>
                <a:cs typeface="Verdana"/>
              </a:rPr>
              <a:t>u</a:t>
            </a:r>
            <a:r>
              <a:rPr sz="3000" spc="-80" dirty="0">
                <a:solidFill>
                  <a:srgbClr val="F4F7FF"/>
                </a:solidFill>
                <a:latin typeface="Verdana"/>
                <a:cs typeface="Verdana"/>
              </a:rPr>
              <a:t>r</a:t>
            </a:r>
            <a:r>
              <a:rPr sz="3000" spc="-35" dirty="0">
                <a:solidFill>
                  <a:srgbClr val="F4F7FF"/>
                </a:solidFill>
                <a:latin typeface="Verdana"/>
                <a:cs typeface="Verdana"/>
              </a:rPr>
              <a:t>a</a:t>
            </a:r>
            <a:r>
              <a:rPr sz="3000" spc="-270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125" dirty="0">
                <a:solidFill>
                  <a:srgbClr val="F4F7FF"/>
                </a:solidFill>
                <a:latin typeface="Verdana"/>
                <a:cs typeface="Verdana"/>
              </a:rPr>
              <a:t>c</a:t>
            </a:r>
            <a:r>
              <a:rPr sz="3000" spc="130" dirty="0">
                <a:solidFill>
                  <a:srgbClr val="F4F7FF"/>
                </a:solidFill>
                <a:latin typeface="Verdana"/>
                <a:cs typeface="Verdana"/>
              </a:rPr>
              <a:t>h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il</a:t>
            </a:r>
            <a:r>
              <a:rPr sz="3000" spc="20" dirty="0">
                <a:solidFill>
                  <a:srgbClr val="F4F7FF"/>
                </a:solidFill>
                <a:latin typeface="Verdana"/>
                <a:cs typeface="Verdana"/>
              </a:rPr>
              <a:t>e</a:t>
            </a:r>
            <a:r>
              <a:rPr sz="3000" spc="130" dirty="0">
                <a:solidFill>
                  <a:srgbClr val="F4F7FF"/>
                </a:solidFill>
                <a:latin typeface="Verdana"/>
                <a:cs typeface="Verdana"/>
              </a:rPr>
              <a:t>n</a:t>
            </a:r>
            <a:r>
              <a:rPr sz="3000" spc="-35" dirty="0">
                <a:solidFill>
                  <a:srgbClr val="F4F7FF"/>
                </a:solidFill>
                <a:latin typeface="Verdana"/>
                <a:cs typeface="Verdana"/>
              </a:rPr>
              <a:t>a</a:t>
            </a:r>
            <a:r>
              <a:rPr sz="3000" spc="-459" dirty="0">
                <a:solidFill>
                  <a:srgbClr val="F4F7FF"/>
                </a:solidFill>
                <a:latin typeface="Verdana"/>
                <a:cs typeface="Verdana"/>
              </a:rPr>
              <a:t>.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527185" y="2935591"/>
            <a:ext cx="1421765" cy="2673350"/>
          </a:xfrm>
          <a:custGeom>
            <a:avLst/>
            <a:gdLst/>
            <a:ahLst/>
            <a:cxnLst/>
            <a:rect l="l" t="t" r="r" b="b"/>
            <a:pathLst>
              <a:path w="1421764" h="2673350">
                <a:moveTo>
                  <a:pt x="110058" y="2316556"/>
                </a:moveTo>
                <a:lnTo>
                  <a:pt x="81483" y="2316391"/>
                </a:lnTo>
                <a:lnTo>
                  <a:pt x="81000" y="2402116"/>
                </a:lnTo>
                <a:lnTo>
                  <a:pt x="109575" y="2402281"/>
                </a:lnTo>
                <a:lnTo>
                  <a:pt x="110058" y="2316556"/>
                </a:lnTo>
                <a:close/>
              </a:path>
              <a:path w="1421764" h="2673350">
                <a:moveTo>
                  <a:pt x="110705" y="2202256"/>
                </a:moveTo>
                <a:lnTo>
                  <a:pt x="82130" y="2202091"/>
                </a:lnTo>
                <a:lnTo>
                  <a:pt x="81648" y="2287816"/>
                </a:lnTo>
                <a:lnTo>
                  <a:pt x="110223" y="2287981"/>
                </a:lnTo>
                <a:lnTo>
                  <a:pt x="110705" y="2202256"/>
                </a:lnTo>
                <a:close/>
              </a:path>
              <a:path w="1421764" h="2673350">
                <a:moveTo>
                  <a:pt x="111353" y="2087956"/>
                </a:moveTo>
                <a:lnTo>
                  <a:pt x="82778" y="2087791"/>
                </a:lnTo>
                <a:lnTo>
                  <a:pt x="82296" y="2173516"/>
                </a:lnTo>
                <a:lnTo>
                  <a:pt x="110871" y="2173681"/>
                </a:lnTo>
                <a:lnTo>
                  <a:pt x="111353" y="2087956"/>
                </a:lnTo>
                <a:close/>
              </a:path>
              <a:path w="1421764" h="2673350">
                <a:moveTo>
                  <a:pt x="112001" y="1973656"/>
                </a:moveTo>
                <a:lnTo>
                  <a:pt x="83426" y="1973491"/>
                </a:lnTo>
                <a:lnTo>
                  <a:pt x="82931" y="2059216"/>
                </a:lnTo>
                <a:lnTo>
                  <a:pt x="111506" y="2059381"/>
                </a:lnTo>
                <a:lnTo>
                  <a:pt x="112001" y="1973656"/>
                </a:lnTo>
                <a:close/>
              </a:path>
              <a:path w="1421764" h="2673350">
                <a:moveTo>
                  <a:pt x="112636" y="1859356"/>
                </a:moveTo>
                <a:lnTo>
                  <a:pt x="84061" y="1859203"/>
                </a:lnTo>
                <a:lnTo>
                  <a:pt x="83578" y="1944916"/>
                </a:lnTo>
                <a:lnTo>
                  <a:pt x="112153" y="1945081"/>
                </a:lnTo>
                <a:lnTo>
                  <a:pt x="112636" y="1859356"/>
                </a:lnTo>
                <a:close/>
              </a:path>
              <a:path w="1421764" h="2673350">
                <a:moveTo>
                  <a:pt x="113284" y="1745056"/>
                </a:moveTo>
                <a:lnTo>
                  <a:pt x="84709" y="1744903"/>
                </a:lnTo>
                <a:lnTo>
                  <a:pt x="84226" y="1830628"/>
                </a:lnTo>
                <a:lnTo>
                  <a:pt x="112801" y="1830781"/>
                </a:lnTo>
                <a:lnTo>
                  <a:pt x="113284" y="1745056"/>
                </a:lnTo>
                <a:close/>
              </a:path>
              <a:path w="1421764" h="2673350">
                <a:moveTo>
                  <a:pt x="113931" y="1630768"/>
                </a:moveTo>
                <a:lnTo>
                  <a:pt x="85356" y="1630603"/>
                </a:lnTo>
                <a:lnTo>
                  <a:pt x="84874" y="1716328"/>
                </a:lnTo>
                <a:lnTo>
                  <a:pt x="113449" y="1716481"/>
                </a:lnTo>
                <a:lnTo>
                  <a:pt x="113931" y="1630768"/>
                </a:lnTo>
                <a:close/>
              </a:path>
              <a:path w="1421764" h="2673350">
                <a:moveTo>
                  <a:pt x="114579" y="1516468"/>
                </a:moveTo>
                <a:lnTo>
                  <a:pt x="86004" y="1516303"/>
                </a:lnTo>
                <a:lnTo>
                  <a:pt x="85521" y="1602028"/>
                </a:lnTo>
                <a:lnTo>
                  <a:pt x="114096" y="1602193"/>
                </a:lnTo>
                <a:lnTo>
                  <a:pt x="114579" y="1516468"/>
                </a:lnTo>
                <a:close/>
              </a:path>
              <a:path w="1421764" h="2673350">
                <a:moveTo>
                  <a:pt x="115227" y="1402168"/>
                </a:moveTo>
                <a:lnTo>
                  <a:pt x="86652" y="1402003"/>
                </a:lnTo>
                <a:lnTo>
                  <a:pt x="86169" y="1487728"/>
                </a:lnTo>
                <a:lnTo>
                  <a:pt x="114744" y="1487893"/>
                </a:lnTo>
                <a:lnTo>
                  <a:pt x="115227" y="1402168"/>
                </a:lnTo>
                <a:close/>
              </a:path>
              <a:path w="1421764" h="2673350">
                <a:moveTo>
                  <a:pt x="115874" y="1287868"/>
                </a:moveTo>
                <a:lnTo>
                  <a:pt x="87299" y="1287703"/>
                </a:lnTo>
                <a:lnTo>
                  <a:pt x="86817" y="1373428"/>
                </a:lnTo>
                <a:lnTo>
                  <a:pt x="115379" y="1373593"/>
                </a:lnTo>
                <a:lnTo>
                  <a:pt x="115874" y="1287868"/>
                </a:lnTo>
                <a:close/>
              </a:path>
              <a:path w="1421764" h="2673350">
                <a:moveTo>
                  <a:pt x="116509" y="1173568"/>
                </a:moveTo>
                <a:lnTo>
                  <a:pt x="87934" y="1173403"/>
                </a:lnTo>
                <a:lnTo>
                  <a:pt x="87452" y="1259128"/>
                </a:lnTo>
                <a:lnTo>
                  <a:pt x="116027" y="1259293"/>
                </a:lnTo>
                <a:lnTo>
                  <a:pt x="116509" y="1173568"/>
                </a:lnTo>
                <a:close/>
              </a:path>
              <a:path w="1421764" h="2673350">
                <a:moveTo>
                  <a:pt x="117157" y="1059268"/>
                </a:moveTo>
                <a:lnTo>
                  <a:pt x="88582" y="1059116"/>
                </a:lnTo>
                <a:lnTo>
                  <a:pt x="88099" y="1144828"/>
                </a:lnTo>
                <a:lnTo>
                  <a:pt x="116674" y="1144993"/>
                </a:lnTo>
                <a:lnTo>
                  <a:pt x="117157" y="1059268"/>
                </a:lnTo>
                <a:close/>
              </a:path>
              <a:path w="1421764" h="2673350">
                <a:moveTo>
                  <a:pt x="117805" y="944968"/>
                </a:moveTo>
                <a:lnTo>
                  <a:pt x="89230" y="944816"/>
                </a:lnTo>
                <a:lnTo>
                  <a:pt x="88747" y="1030541"/>
                </a:lnTo>
                <a:lnTo>
                  <a:pt x="117322" y="1030693"/>
                </a:lnTo>
                <a:lnTo>
                  <a:pt x="117805" y="944968"/>
                </a:lnTo>
                <a:close/>
              </a:path>
              <a:path w="1421764" h="2673350">
                <a:moveTo>
                  <a:pt x="118452" y="830681"/>
                </a:moveTo>
                <a:lnTo>
                  <a:pt x="89877" y="830516"/>
                </a:lnTo>
                <a:lnTo>
                  <a:pt x="89395" y="916241"/>
                </a:lnTo>
                <a:lnTo>
                  <a:pt x="117970" y="916393"/>
                </a:lnTo>
                <a:lnTo>
                  <a:pt x="118452" y="830681"/>
                </a:lnTo>
                <a:close/>
              </a:path>
              <a:path w="1421764" h="2673350">
                <a:moveTo>
                  <a:pt x="119100" y="716381"/>
                </a:moveTo>
                <a:lnTo>
                  <a:pt x="90525" y="716216"/>
                </a:lnTo>
                <a:lnTo>
                  <a:pt x="90043" y="801941"/>
                </a:lnTo>
                <a:lnTo>
                  <a:pt x="118618" y="802106"/>
                </a:lnTo>
                <a:lnTo>
                  <a:pt x="119100" y="716381"/>
                </a:lnTo>
                <a:close/>
              </a:path>
              <a:path w="1421764" h="2673350">
                <a:moveTo>
                  <a:pt x="119748" y="602081"/>
                </a:moveTo>
                <a:lnTo>
                  <a:pt x="91173" y="601916"/>
                </a:lnTo>
                <a:lnTo>
                  <a:pt x="90690" y="687641"/>
                </a:lnTo>
                <a:lnTo>
                  <a:pt x="119265" y="687806"/>
                </a:lnTo>
                <a:lnTo>
                  <a:pt x="119748" y="602081"/>
                </a:lnTo>
                <a:close/>
              </a:path>
              <a:path w="1421764" h="2673350">
                <a:moveTo>
                  <a:pt x="120383" y="487781"/>
                </a:moveTo>
                <a:lnTo>
                  <a:pt x="91821" y="487616"/>
                </a:lnTo>
                <a:lnTo>
                  <a:pt x="91325" y="573341"/>
                </a:lnTo>
                <a:lnTo>
                  <a:pt x="119900" y="573506"/>
                </a:lnTo>
                <a:lnTo>
                  <a:pt x="120383" y="487781"/>
                </a:lnTo>
                <a:close/>
              </a:path>
              <a:path w="1421764" h="2673350">
                <a:moveTo>
                  <a:pt x="121031" y="373481"/>
                </a:moveTo>
                <a:lnTo>
                  <a:pt x="92456" y="373316"/>
                </a:lnTo>
                <a:lnTo>
                  <a:pt x="91973" y="459041"/>
                </a:lnTo>
                <a:lnTo>
                  <a:pt x="120548" y="459206"/>
                </a:lnTo>
                <a:lnTo>
                  <a:pt x="121031" y="373481"/>
                </a:lnTo>
                <a:close/>
              </a:path>
              <a:path w="1421764" h="2673350">
                <a:moveTo>
                  <a:pt x="121678" y="259181"/>
                </a:moveTo>
                <a:lnTo>
                  <a:pt x="93103" y="259029"/>
                </a:lnTo>
                <a:lnTo>
                  <a:pt x="92621" y="344741"/>
                </a:lnTo>
                <a:lnTo>
                  <a:pt x="121196" y="344906"/>
                </a:lnTo>
                <a:lnTo>
                  <a:pt x="121678" y="259181"/>
                </a:lnTo>
                <a:close/>
              </a:path>
              <a:path w="1421764" h="2673350">
                <a:moveTo>
                  <a:pt x="122326" y="144881"/>
                </a:moveTo>
                <a:lnTo>
                  <a:pt x="93751" y="144729"/>
                </a:lnTo>
                <a:lnTo>
                  <a:pt x="93268" y="230454"/>
                </a:lnTo>
                <a:lnTo>
                  <a:pt x="121843" y="230606"/>
                </a:lnTo>
                <a:lnTo>
                  <a:pt x="122326" y="144881"/>
                </a:lnTo>
                <a:close/>
              </a:path>
              <a:path w="1421764" h="2673350">
                <a:moveTo>
                  <a:pt x="122974" y="30594"/>
                </a:moveTo>
                <a:lnTo>
                  <a:pt x="94399" y="30429"/>
                </a:lnTo>
                <a:lnTo>
                  <a:pt x="93916" y="116154"/>
                </a:lnTo>
                <a:lnTo>
                  <a:pt x="122491" y="116306"/>
                </a:lnTo>
                <a:lnTo>
                  <a:pt x="122974" y="30594"/>
                </a:lnTo>
                <a:close/>
              </a:path>
              <a:path w="1421764" h="2673350">
                <a:moveTo>
                  <a:pt x="164134" y="30391"/>
                </a:moveTo>
                <a:lnTo>
                  <a:pt x="164096" y="1816"/>
                </a:lnTo>
                <a:lnTo>
                  <a:pt x="108699" y="1892"/>
                </a:lnTo>
                <a:lnTo>
                  <a:pt x="108750" y="30467"/>
                </a:lnTo>
                <a:lnTo>
                  <a:pt x="164134" y="30391"/>
                </a:lnTo>
                <a:close/>
              </a:path>
              <a:path w="1421764" h="2673350">
                <a:moveTo>
                  <a:pt x="188925" y="2578785"/>
                </a:moveTo>
                <a:lnTo>
                  <a:pt x="181495" y="2542006"/>
                </a:lnTo>
                <a:lnTo>
                  <a:pt x="161251" y="2511983"/>
                </a:lnTo>
                <a:lnTo>
                  <a:pt x="131229" y="2491740"/>
                </a:lnTo>
                <a:lnTo>
                  <a:pt x="109080" y="2487269"/>
                </a:lnTo>
                <a:lnTo>
                  <a:pt x="109410" y="2430856"/>
                </a:lnTo>
                <a:lnTo>
                  <a:pt x="80835" y="2430691"/>
                </a:lnTo>
                <a:lnTo>
                  <a:pt x="80505" y="2487130"/>
                </a:lnTo>
                <a:lnTo>
                  <a:pt x="57696" y="2491740"/>
                </a:lnTo>
                <a:lnTo>
                  <a:pt x="27660" y="2511983"/>
                </a:lnTo>
                <a:lnTo>
                  <a:pt x="7416" y="2542006"/>
                </a:lnTo>
                <a:lnTo>
                  <a:pt x="0" y="2578785"/>
                </a:lnTo>
                <a:lnTo>
                  <a:pt x="7416" y="2615552"/>
                </a:lnTo>
                <a:lnTo>
                  <a:pt x="27660" y="2645575"/>
                </a:lnTo>
                <a:lnTo>
                  <a:pt x="57696" y="2665819"/>
                </a:lnTo>
                <a:lnTo>
                  <a:pt x="94462" y="2673248"/>
                </a:lnTo>
                <a:lnTo>
                  <a:pt x="131229" y="2665819"/>
                </a:lnTo>
                <a:lnTo>
                  <a:pt x="161251" y="2645575"/>
                </a:lnTo>
                <a:lnTo>
                  <a:pt x="181495" y="2615552"/>
                </a:lnTo>
                <a:lnTo>
                  <a:pt x="188925" y="2578785"/>
                </a:lnTo>
                <a:close/>
              </a:path>
              <a:path w="1421764" h="2673350">
                <a:moveTo>
                  <a:pt x="278434" y="30226"/>
                </a:moveTo>
                <a:lnTo>
                  <a:pt x="278396" y="1651"/>
                </a:lnTo>
                <a:lnTo>
                  <a:pt x="192671" y="1765"/>
                </a:lnTo>
                <a:lnTo>
                  <a:pt x="192709" y="30340"/>
                </a:lnTo>
                <a:lnTo>
                  <a:pt x="278434" y="30226"/>
                </a:lnTo>
                <a:close/>
              </a:path>
              <a:path w="1421764" h="2673350">
                <a:moveTo>
                  <a:pt x="392734" y="30060"/>
                </a:moveTo>
                <a:lnTo>
                  <a:pt x="392696" y="1485"/>
                </a:lnTo>
                <a:lnTo>
                  <a:pt x="306971" y="1600"/>
                </a:lnTo>
                <a:lnTo>
                  <a:pt x="307009" y="30175"/>
                </a:lnTo>
                <a:lnTo>
                  <a:pt x="392734" y="30060"/>
                </a:lnTo>
                <a:close/>
              </a:path>
              <a:path w="1421764" h="2673350">
                <a:moveTo>
                  <a:pt x="507034" y="29895"/>
                </a:moveTo>
                <a:lnTo>
                  <a:pt x="506996" y="1320"/>
                </a:lnTo>
                <a:lnTo>
                  <a:pt x="421271" y="1435"/>
                </a:lnTo>
                <a:lnTo>
                  <a:pt x="421309" y="30010"/>
                </a:lnTo>
                <a:lnTo>
                  <a:pt x="507034" y="29895"/>
                </a:lnTo>
                <a:close/>
              </a:path>
              <a:path w="1421764" h="2673350">
                <a:moveTo>
                  <a:pt x="621334" y="29730"/>
                </a:moveTo>
                <a:lnTo>
                  <a:pt x="621284" y="1155"/>
                </a:lnTo>
                <a:lnTo>
                  <a:pt x="535571" y="1270"/>
                </a:lnTo>
                <a:lnTo>
                  <a:pt x="535609" y="29845"/>
                </a:lnTo>
                <a:lnTo>
                  <a:pt x="621334" y="29730"/>
                </a:lnTo>
                <a:close/>
              </a:path>
              <a:path w="1421764" h="2673350">
                <a:moveTo>
                  <a:pt x="735634" y="29565"/>
                </a:moveTo>
                <a:lnTo>
                  <a:pt x="735584" y="990"/>
                </a:lnTo>
                <a:lnTo>
                  <a:pt x="649859" y="1104"/>
                </a:lnTo>
                <a:lnTo>
                  <a:pt x="649909" y="29679"/>
                </a:lnTo>
                <a:lnTo>
                  <a:pt x="735634" y="29565"/>
                </a:lnTo>
                <a:close/>
              </a:path>
              <a:path w="1421764" h="2673350">
                <a:moveTo>
                  <a:pt x="849934" y="29400"/>
                </a:moveTo>
                <a:lnTo>
                  <a:pt x="849884" y="825"/>
                </a:lnTo>
                <a:lnTo>
                  <a:pt x="764159" y="939"/>
                </a:lnTo>
                <a:lnTo>
                  <a:pt x="764209" y="29514"/>
                </a:lnTo>
                <a:lnTo>
                  <a:pt x="849934" y="29400"/>
                </a:lnTo>
                <a:close/>
              </a:path>
              <a:path w="1421764" h="2673350">
                <a:moveTo>
                  <a:pt x="964234" y="29235"/>
                </a:moveTo>
                <a:lnTo>
                  <a:pt x="964184" y="660"/>
                </a:lnTo>
                <a:lnTo>
                  <a:pt x="878459" y="774"/>
                </a:lnTo>
                <a:lnTo>
                  <a:pt x="878509" y="29349"/>
                </a:lnTo>
                <a:lnTo>
                  <a:pt x="964234" y="29235"/>
                </a:lnTo>
                <a:close/>
              </a:path>
              <a:path w="1421764" h="2673350">
                <a:moveTo>
                  <a:pt x="1078534" y="29070"/>
                </a:moveTo>
                <a:lnTo>
                  <a:pt x="1078484" y="495"/>
                </a:lnTo>
                <a:lnTo>
                  <a:pt x="992759" y="609"/>
                </a:lnTo>
                <a:lnTo>
                  <a:pt x="992809" y="29184"/>
                </a:lnTo>
                <a:lnTo>
                  <a:pt x="1078534" y="29070"/>
                </a:lnTo>
                <a:close/>
              </a:path>
              <a:path w="1421764" h="2673350">
                <a:moveTo>
                  <a:pt x="1192834" y="28905"/>
                </a:moveTo>
                <a:lnTo>
                  <a:pt x="1192784" y="330"/>
                </a:lnTo>
                <a:lnTo>
                  <a:pt x="1107059" y="444"/>
                </a:lnTo>
                <a:lnTo>
                  <a:pt x="1107109" y="29019"/>
                </a:lnTo>
                <a:lnTo>
                  <a:pt x="1192834" y="28905"/>
                </a:lnTo>
                <a:close/>
              </a:path>
              <a:path w="1421764" h="2673350">
                <a:moveTo>
                  <a:pt x="1307134" y="28740"/>
                </a:moveTo>
                <a:lnTo>
                  <a:pt x="1307084" y="165"/>
                </a:lnTo>
                <a:lnTo>
                  <a:pt x="1221359" y="279"/>
                </a:lnTo>
                <a:lnTo>
                  <a:pt x="1221409" y="28854"/>
                </a:lnTo>
                <a:lnTo>
                  <a:pt x="1307134" y="28740"/>
                </a:lnTo>
                <a:close/>
              </a:path>
              <a:path w="1421764" h="2673350">
                <a:moveTo>
                  <a:pt x="1421434" y="28575"/>
                </a:moveTo>
                <a:lnTo>
                  <a:pt x="1421384" y="0"/>
                </a:lnTo>
                <a:lnTo>
                  <a:pt x="1335659" y="114"/>
                </a:lnTo>
                <a:lnTo>
                  <a:pt x="1335709" y="28689"/>
                </a:lnTo>
                <a:lnTo>
                  <a:pt x="1421434" y="285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7035455" y="4832621"/>
            <a:ext cx="189230" cy="1250950"/>
            <a:chOff x="7035455" y="4832621"/>
            <a:chExt cx="189230" cy="1250950"/>
          </a:xfrm>
        </p:grpSpPr>
        <p:sp>
          <p:nvSpPr>
            <p:cNvPr id="7" name="object 7"/>
            <p:cNvSpPr/>
            <p:nvPr/>
          </p:nvSpPr>
          <p:spPr>
            <a:xfrm>
              <a:off x="7113651" y="4832628"/>
              <a:ext cx="32384" cy="1132840"/>
            </a:xfrm>
            <a:custGeom>
              <a:avLst/>
              <a:gdLst/>
              <a:ahLst/>
              <a:cxnLst/>
              <a:rect l="l" t="t" r="r" b="b"/>
              <a:pathLst>
                <a:path w="32384" h="1132839">
                  <a:moveTo>
                    <a:pt x="32372" y="1035723"/>
                  </a:moveTo>
                  <a:lnTo>
                    <a:pt x="0" y="1035723"/>
                  </a:lnTo>
                  <a:lnTo>
                    <a:pt x="0" y="1132827"/>
                  </a:lnTo>
                  <a:lnTo>
                    <a:pt x="32372" y="1132827"/>
                  </a:lnTo>
                  <a:lnTo>
                    <a:pt x="32372" y="1035723"/>
                  </a:lnTo>
                  <a:close/>
                </a:path>
                <a:path w="32384" h="1132839">
                  <a:moveTo>
                    <a:pt x="32372" y="906259"/>
                  </a:moveTo>
                  <a:lnTo>
                    <a:pt x="0" y="906259"/>
                  </a:lnTo>
                  <a:lnTo>
                    <a:pt x="0" y="1003363"/>
                  </a:lnTo>
                  <a:lnTo>
                    <a:pt x="32372" y="1003363"/>
                  </a:lnTo>
                  <a:lnTo>
                    <a:pt x="32372" y="906259"/>
                  </a:lnTo>
                  <a:close/>
                </a:path>
                <a:path w="32384" h="1132839">
                  <a:moveTo>
                    <a:pt x="32372" y="776795"/>
                  </a:moveTo>
                  <a:lnTo>
                    <a:pt x="0" y="776795"/>
                  </a:lnTo>
                  <a:lnTo>
                    <a:pt x="0" y="873899"/>
                  </a:lnTo>
                  <a:lnTo>
                    <a:pt x="32372" y="873899"/>
                  </a:lnTo>
                  <a:lnTo>
                    <a:pt x="32372" y="776795"/>
                  </a:lnTo>
                  <a:close/>
                </a:path>
                <a:path w="32384" h="1132839">
                  <a:moveTo>
                    <a:pt x="32372" y="647331"/>
                  </a:moveTo>
                  <a:lnTo>
                    <a:pt x="0" y="647331"/>
                  </a:lnTo>
                  <a:lnTo>
                    <a:pt x="0" y="744423"/>
                  </a:lnTo>
                  <a:lnTo>
                    <a:pt x="32372" y="744423"/>
                  </a:lnTo>
                  <a:lnTo>
                    <a:pt x="32372" y="647331"/>
                  </a:lnTo>
                  <a:close/>
                </a:path>
                <a:path w="32384" h="1132839">
                  <a:moveTo>
                    <a:pt x="32372" y="517867"/>
                  </a:moveTo>
                  <a:lnTo>
                    <a:pt x="0" y="517867"/>
                  </a:lnTo>
                  <a:lnTo>
                    <a:pt x="0" y="614959"/>
                  </a:lnTo>
                  <a:lnTo>
                    <a:pt x="32372" y="614959"/>
                  </a:lnTo>
                  <a:lnTo>
                    <a:pt x="32372" y="517867"/>
                  </a:lnTo>
                  <a:close/>
                </a:path>
                <a:path w="32384" h="1132839">
                  <a:moveTo>
                    <a:pt x="32372" y="388391"/>
                  </a:moveTo>
                  <a:lnTo>
                    <a:pt x="0" y="388391"/>
                  </a:lnTo>
                  <a:lnTo>
                    <a:pt x="0" y="485495"/>
                  </a:lnTo>
                  <a:lnTo>
                    <a:pt x="32372" y="485495"/>
                  </a:lnTo>
                  <a:lnTo>
                    <a:pt x="32372" y="388391"/>
                  </a:lnTo>
                  <a:close/>
                </a:path>
                <a:path w="32384" h="1132839">
                  <a:moveTo>
                    <a:pt x="32372" y="258927"/>
                  </a:moveTo>
                  <a:lnTo>
                    <a:pt x="0" y="258927"/>
                  </a:lnTo>
                  <a:lnTo>
                    <a:pt x="0" y="356031"/>
                  </a:lnTo>
                  <a:lnTo>
                    <a:pt x="32372" y="356031"/>
                  </a:lnTo>
                  <a:lnTo>
                    <a:pt x="32372" y="258927"/>
                  </a:lnTo>
                  <a:close/>
                </a:path>
                <a:path w="32384" h="1132839">
                  <a:moveTo>
                    <a:pt x="32372" y="129463"/>
                  </a:moveTo>
                  <a:lnTo>
                    <a:pt x="0" y="129463"/>
                  </a:lnTo>
                  <a:lnTo>
                    <a:pt x="0" y="226568"/>
                  </a:lnTo>
                  <a:lnTo>
                    <a:pt x="32372" y="226568"/>
                  </a:lnTo>
                  <a:lnTo>
                    <a:pt x="32372" y="129463"/>
                  </a:lnTo>
                  <a:close/>
                </a:path>
                <a:path w="32384" h="1132839">
                  <a:moveTo>
                    <a:pt x="32372" y="0"/>
                  </a:moveTo>
                  <a:lnTo>
                    <a:pt x="0" y="0"/>
                  </a:lnTo>
                  <a:lnTo>
                    <a:pt x="0" y="97104"/>
                  </a:lnTo>
                  <a:lnTo>
                    <a:pt x="32372" y="97104"/>
                  </a:lnTo>
                  <a:lnTo>
                    <a:pt x="323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35455" y="5894224"/>
              <a:ext cx="188929" cy="188929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14756055" y="2849567"/>
            <a:ext cx="1407160" cy="2705735"/>
            <a:chOff x="14756055" y="2849567"/>
            <a:chExt cx="1407160" cy="2705735"/>
          </a:xfrm>
        </p:grpSpPr>
        <p:sp>
          <p:nvSpPr>
            <p:cNvPr id="10" name="object 10"/>
            <p:cNvSpPr/>
            <p:nvPr/>
          </p:nvSpPr>
          <p:spPr>
            <a:xfrm>
              <a:off x="14756054" y="2849574"/>
              <a:ext cx="1343025" cy="2402840"/>
            </a:xfrm>
            <a:custGeom>
              <a:avLst/>
              <a:gdLst/>
              <a:ahLst/>
              <a:cxnLst/>
              <a:rect l="l" t="t" r="r" b="b"/>
              <a:pathLst>
                <a:path w="1343025" h="2402840">
                  <a:moveTo>
                    <a:pt x="55422" y="30391"/>
                  </a:moveTo>
                  <a:lnTo>
                    <a:pt x="55384" y="1816"/>
                  </a:lnTo>
                  <a:lnTo>
                    <a:pt x="0" y="1892"/>
                  </a:lnTo>
                  <a:lnTo>
                    <a:pt x="38" y="30467"/>
                  </a:lnTo>
                  <a:lnTo>
                    <a:pt x="55422" y="30391"/>
                  </a:lnTo>
                  <a:close/>
                </a:path>
                <a:path w="1343025" h="2402840">
                  <a:moveTo>
                    <a:pt x="169722" y="30226"/>
                  </a:moveTo>
                  <a:lnTo>
                    <a:pt x="169684" y="1651"/>
                  </a:lnTo>
                  <a:lnTo>
                    <a:pt x="83959" y="1778"/>
                  </a:lnTo>
                  <a:lnTo>
                    <a:pt x="83997" y="30353"/>
                  </a:lnTo>
                  <a:lnTo>
                    <a:pt x="169722" y="30226"/>
                  </a:lnTo>
                  <a:close/>
                </a:path>
                <a:path w="1343025" h="2402840">
                  <a:moveTo>
                    <a:pt x="284022" y="30060"/>
                  </a:moveTo>
                  <a:lnTo>
                    <a:pt x="283984" y="1485"/>
                  </a:lnTo>
                  <a:lnTo>
                    <a:pt x="198259" y="1612"/>
                  </a:lnTo>
                  <a:lnTo>
                    <a:pt x="198297" y="30187"/>
                  </a:lnTo>
                  <a:lnTo>
                    <a:pt x="284022" y="30060"/>
                  </a:lnTo>
                  <a:close/>
                </a:path>
                <a:path w="1343025" h="2402840">
                  <a:moveTo>
                    <a:pt x="398322" y="29895"/>
                  </a:moveTo>
                  <a:lnTo>
                    <a:pt x="398284" y="1320"/>
                  </a:lnTo>
                  <a:lnTo>
                    <a:pt x="312559" y="1447"/>
                  </a:lnTo>
                  <a:lnTo>
                    <a:pt x="312597" y="30022"/>
                  </a:lnTo>
                  <a:lnTo>
                    <a:pt x="398322" y="29895"/>
                  </a:lnTo>
                  <a:close/>
                </a:path>
                <a:path w="1343025" h="2402840">
                  <a:moveTo>
                    <a:pt x="512622" y="29730"/>
                  </a:moveTo>
                  <a:lnTo>
                    <a:pt x="512584" y="1155"/>
                  </a:lnTo>
                  <a:lnTo>
                    <a:pt x="426859" y="1282"/>
                  </a:lnTo>
                  <a:lnTo>
                    <a:pt x="426897" y="29857"/>
                  </a:lnTo>
                  <a:lnTo>
                    <a:pt x="512622" y="29730"/>
                  </a:lnTo>
                  <a:close/>
                </a:path>
                <a:path w="1343025" h="2402840">
                  <a:moveTo>
                    <a:pt x="626922" y="29565"/>
                  </a:moveTo>
                  <a:lnTo>
                    <a:pt x="626884" y="990"/>
                  </a:lnTo>
                  <a:lnTo>
                    <a:pt x="541159" y="1117"/>
                  </a:lnTo>
                  <a:lnTo>
                    <a:pt x="541197" y="29692"/>
                  </a:lnTo>
                  <a:lnTo>
                    <a:pt x="626922" y="29565"/>
                  </a:lnTo>
                  <a:close/>
                </a:path>
                <a:path w="1343025" h="2402840">
                  <a:moveTo>
                    <a:pt x="741222" y="29400"/>
                  </a:moveTo>
                  <a:lnTo>
                    <a:pt x="741184" y="825"/>
                  </a:lnTo>
                  <a:lnTo>
                    <a:pt x="655459" y="952"/>
                  </a:lnTo>
                  <a:lnTo>
                    <a:pt x="655497" y="29527"/>
                  </a:lnTo>
                  <a:lnTo>
                    <a:pt x="741222" y="29400"/>
                  </a:lnTo>
                  <a:close/>
                </a:path>
                <a:path w="1343025" h="2402840">
                  <a:moveTo>
                    <a:pt x="855522" y="29235"/>
                  </a:moveTo>
                  <a:lnTo>
                    <a:pt x="855484" y="660"/>
                  </a:lnTo>
                  <a:lnTo>
                    <a:pt x="769759" y="787"/>
                  </a:lnTo>
                  <a:lnTo>
                    <a:pt x="769797" y="29362"/>
                  </a:lnTo>
                  <a:lnTo>
                    <a:pt x="855522" y="29235"/>
                  </a:lnTo>
                  <a:close/>
                </a:path>
                <a:path w="1343025" h="2402840">
                  <a:moveTo>
                    <a:pt x="969822" y="29070"/>
                  </a:moveTo>
                  <a:lnTo>
                    <a:pt x="969784" y="495"/>
                  </a:lnTo>
                  <a:lnTo>
                    <a:pt x="884059" y="622"/>
                  </a:lnTo>
                  <a:lnTo>
                    <a:pt x="884097" y="29197"/>
                  </a:lnTo>
                  <a:lnTo>
                    <a:pt x="969822" y="29070"/>
                  </a:lnTo>
                  <a:close/>
                </a:path>
                <a:path w="1343025" h="2402840">
                  <a:moveTo>
                    <a:pt x="1084122" y="28905"/>
                  </a:moveTo>
                  <a:lnTo>
                    <a:pt x="1084084" y="330"/>
                  </a:lnTo>
                  <a:lnTo>
                    <a:pt x="998359" y="457"/>
                  </a:lnTo>
                  <a:lnTo>
                    <a:pt x="998397" y="29032"/>
                  </a:lnTo>
                  <a:lnTo>
                    <a:pt x="1084122" y="28905"/>
                  </a:lnTo>
                  <a:close/>
                </a:path>
                <a:path w="1343025" h="2402840">
                  <a:moveTo>
                    <a:pt x="1198422" y="28740"/>
                  </a:moveTo>
                  <a:lnTo>
                    <a:pt x="1198384" y="165"/>
                  </a:lnTo>
                  <a:lnTo>
                    <a:pt x="1112659" y="292"/>
                  </a:lnTo>
                  <a:lnTo>
                    <a:pt x="1112697" y="28867"/>
                  </a:lnTo>
                  <a:lnTo>
                    <a:pt x="1198422" y="28740"/>
                  </a:lnTo>
                  <a:close/>
                </a:path>
                <a:path w="1343025" h="2402840">
                  <a:moveTo>
                    <a:pt x="1312722" y="28575"/>
                  </a:moveTo>
                  <a:lnTo>
                    <a:pt x="1312684" y="0"/>
                  </a:lnTo>
                  <a:lnTo>
                    <a:pt x="1226959" y="127"/>
                  </a:lnTo>
                  <a:lnTo>
                    <a:pt x="1226997" y="28702"/>
                  </a:lnTo>
                  <a:lnTo>
                    <a:pt x="1312722" y="28575"/>
                  </a:lnTo>
                  <a:close/>
                </a:path>
                <a:path w="1343025" h="2402840">
                  <a:moveTo>
                    <a:pt x="1328013" y="2316581"/>
                  </a:moveTo>
                  <a:lnTo>
                    <a:pt x="1299438" y="2316391"/>
                  </a:lnTo>
                  <a:lnTo>
                    <a:pt x="1298905" y="2402116"/>
                  </a:lnTo>
                  <a:lnTo>
                    <a:pt x="1327480" y="2402294"/>
                  </a:lnTo>
                  <a:lnTo>
                    <a:pt x="1328013" y="2316581"/>
                  </a:lnTo>
                  <a:close/>
                </a:path>
                <a:path w="1343025" h="2402840">
                  <a:moveTo>
                    <a:pt x="1328737" y="2202281"/>
                  </a:moveTo>
                  <a:lnTo>
                    <a:pt x="1300162" y="2202103"/>
                  </a:lnTo>
                  <a:lnTo>
                    <a:pt x="1299629" y="2287816"/>
                  </a:lnTo>
                  <a:lnTo>
                    <a:pt x="1328204" y="2288006"/>
                  </a:lnTo>
                  <a:lnTo>
                    <a:pt x="1328737" y="2202281"/>
                  </a:lnTo>
                  <a:close/>
                </a:path>
                <a:path w="1343025" h="2402840">
                  <a:moveTo>
                    <a:pt x="1329461" y="2087981"/>
                  </a:moveTo>
                  <a:lnTo>
                    <a:pt x="1300886" y="2087803"/>
                  </a:lnTo>
                  <a:lnTo>
                    <a:pt x="1300353" y="2173528"/>
                  </a:lnTo>
                  <a:lnTo>
                    <a:pt x="1328928" y="2173706"/>
                  </a:lnTo>
                  <a:lnTo>
                    <a:pt x="1329461" y="2087981"/>
                  </a:lnTo>
                  <a:close/>
                </a:path>
                <a:path w="1343025" h="2402840">
                  <a:moveTo>
                    <a:pt x="1330185" y="1973681"/>
                  </a:moveTo>
                  <a:lnTo>
                    <a:pt x="1301610" y="1973503"/>
                  </a:lnTo>
                  <a:lnTo>
                    <a:pt x="1301076" y="2059228"/>
                  </a:lnTo>
                  <a:lnTo>
                    <a:pt x="1329639" y="2059406"/>
                  </a:lnTo>
                  <a:lnTo>
                    <a:pt x="1330185" y="1973681"/>
                  </a:lnTo>
                  <a:close/>
                </a:path>
                <a:path w="1343025" h="2402840">
                  <a:moveTo>
                    <a:pt x="1330909" y="1859381"/>
                  </a:moveTo>
                  <a:lnTo>
                    <a:pt x="1302334" y="1859203"/>
                  </a:lnTo>
                  <a:lnTo>
                    <a:pt x="1301788" y="1944928"/>
                  </a:lnTo>
                  <a:lnTo>
                    <a:pt x="1330363" y="1945106"/>
                  </a:lnTo>
                  <a:lnTo>
                    <a:pt x="1330909" y="1859381"/>
                  </a:lnTo>
                  <a:close/>
                </a:path>
                <a:path w="1343025" h="2402840">
                  <a:moveTo>
                    <a:pt x="1331633" y="1745094"/>
                  </a:moveTo>
                  <a:lnTo>
                    <a:pt x="1303058" y="1744903"/>
                  </a:lnTo>
                  <a:lnTo>
                    <a:pt x="1302512" y="1830628"/>
                  </a:lnTo>
                  <a:lnTo>
                    <a:pt x="1331087" y="1830806"/>
                  </a:lnTo>
                  <a:lnTo>
                    <a:pt x="1331633" y="1745094"/>
                  </a:lnTo>
                  <a:close/>
                </a:path>
                <a:path w="1343025" h="2402840">
                  <a:moveTo>
                    <a:pt x="1332357" y="1630794"/>
                  </a:moveTo>
                  <a:lnTo>
                    <a:pt x="1303782" y="1630603"/>
                  </a:lnTo>
                  <a:lnTo>
                    <a:pt x="1303235" y="1716328"/>
                  </a:lnTo>
                  <a:lnTo>
                    <a:pt x="1331810" y="1716519"/>
                  </a:lnTo>
                  <a:lnTo>
                    <a:pt x="1332357" y="1630794"/>
                  </a:lnTo>
                  <a:close/>
                </a:path>
                <a:path w="1343025" h="2402840">
                  <a:moveTo>
                    <a:pt x="1333080" y="1516494"/>
                  </a:moveTo>
                  <a:lnTo>
                    <a:pt x="1304505" y="1516316"/>
                  </a:lnTo>
                  <a:lnTo>
                    <a:pt x="1303959" y="1602041"/>
                  </a:lnTo>
                  <a:lnTo>
                    <a:pt x="1332534" y="1602219"/>
                  </a:lnTo>
                  <a:lnTo>
                    <a:pt x="1333080" y="1516494"/>
                  </a:lnTo>
                  <a:close/>
                </a:path>
                <a:path w="1343025" h="2402840">
                  <a:moveTo>
                    <a:pt x="1333804" y="1402194"/>
                  </a:moveTo>
                  <a:lnTo>
                    <a:pt x="1305229" y="1402016"/>
                  </a:lnTo>
                  <a:lnTo>
                    <a:pt x="1304683" y="1487741"/>
                  </a:lnTo>
                  <a:lnTo>
                    <a:pt x="1333258" y="1487919"/>
                  </a:lnTo>
                  <a:lnTo>
                    <a:pt x="1333804" y="1402194"/>
                  </a:lnTo>
                  <a:close/>
                </a:path>
                <a:path w="1343025" h="2402840">
                  <a:moveTo>
                    <a:pt x="1334516" y="1287894"/>
                  </a:moveTo>
                  <a:lnTo>
                    <a:pt x="1305953" y="1287716"/>
                  </a:lnTo>
                  <a:lnTo>
                    <a:pt x="1305407" y="1373441"/>
                  </a:lnTo>
                  <a:lnTo>
                    <a:pt x="1333982" y="1373619"/>
                  </a:lnTo>
                  <a:lnTo>
                    <a:pt x="1334516" y="1287894"/>
                  </a:lnTo>
                  <a:close/>
                </a:path>
                <a:path w="1343025" h="2402840">
                  <a:moveTo>
                    <a:pt x="1335239" y="1173594"/>
                  </a:moveTo>
                  <a:lnTo>
                    <a:pt x="1306664" y="1173416"/>
                  </a:lnTo>
                  <a:lnTo>
                    <a:pt x="1306131" y="1259141"/>
                  </a:lnTo>
                  <a:lnTo>
                    <a:pt x="1334706" y="1259319"/>
                  </a:lnTo>
                  <a:lnTo>
                    <a:pt x="1335239" y="1173594"/>
                  </a:lnTo>
                  <a:close/>
                </a:path>
                <a:path w="1343025" h="2402840">
                  <a:moveTo>
                    <a:pt x="1335963" y="1059307"/>
                  </a:moveTo>
                  <a:lnTo>
                    <a:pt x="1307388" y="1059116"/>
                  </a:lnTo>
                  <a:lnTo>
                    <a:pt x="1306855" y="1144841"/>
                  </a:lnTo>
                  <a:lnTo>
                    <a:pt x="1335430" y="1145019"/>
                  </a:lnTo>
                  <a:lnTo>
                    <a:pt x="1335963" y="1059307"/>
                  </a:lnTo>
                  <a:close/>
                </a:path>
                <a:path w="1343025" h="2402840">
                  <a:moveTo>
                    <a:pt x="1336687" y="945007"/>
                  </a:moveTo>
                  <a:lnTo>
                    <a:pt x="1308112" y="944829"/>
                  </a:lnTo>
                  <a:lnTo>
                    <a:pt x="1307579" y="1030541"/>
                  </a:lnTo>
                  <a:lnTo>
                    <a:pt x="1336154" y="1030732"/>
                  </a:lnTo>
                  <a:lnTo>
                    <a:pt x="1336687" y="945007"/>
                  </a:lnTo>
                  <a:close/>
                </a:path>
                <a:path w="1343025" h="2402840">
                  <a:moveTo>
                    <a:pt x="1337411" y="830707"/>
                  </a:moveTo>
                  <a:lnTo>
                    <a:pt x="1308836" y="830529"/>
                  </a:lnTo>
                  <a:lnTo>
                    <a:pt x="1308290" y="916254"/>
                  </a:lnTo>
                  <a:lnTo>
                    <a:pt x="1336865" y="916432"/>
                  </a:lnTo>
                  <a:lnTo>
                    <a:pt x="1337411" y="830707"/>
                  </a:lnTo>
                  <a:close/>
                </a:path>
                <a:path w="1343025" h="2402840">
                  <a:moveTo>
                    <a:pt x="1338135" y="716407"/>
                  </a:moveTo>
                  <a:lnTo>
                    <a:pt x="1309560" y="716229"/>
                  </a:lnTo>
                  <a:lnTo>
                    <a:pt x="1309014" y="801954"/>
                  </a:lnTo>
                  <a:lnTo>
                    <a:pt x="1337589" y="802132"/>
                  </a:lnTo>
                  <a:lnTo>
                    <a:pt x="1338135" y="716407"/>
                  </a:lnTo>
                  <a:close/>
                </a:path>
                <a:path w="1343025" h="2402840">
                  <a:moveTo>
                    <a:pt x="1338859" y="602107"/>
                  </a:moveTo>
                  <a:lnTo>
                    <a:pt x="1310284" y="601929"/>
                  </a:lnTo>
                  <a:lnTo>
                    <a:pt x="1309738" y="687654"/>
                  </a:lnTo>
                  <a:lnTo>
                    <a:pt x="1338313" y="687832"/>
                  </a:lnTo>
                  <a:lnTo>
                    <a:pt x="1338859" y="602107"/>
                  </a:lnTo>
                  <a:close/>
                </a:path>
                <a:path w="1343025" h="2402840">
                  <a:moveTo>
                    <a:pt x="1339583" y="487819"/>
                  </a:moveTo>
                  <a:lnTo>
                    <a:pt x="1311008" y="487629"/>
                  </a:lnTo>
                  <a:lnTo>
                    <a:pt x="1310462" y="573354"/>
                  </a:lnTo>
                  <a:lnTo>
                    <a:pt x="1339037" y="573532"/>
                  </a:lnTo>
                  <a:lnTo>
                    <a:pt x="1339583" y="487819"/>
                  </a:lnTo>
                  <a:close/>
                </a:path>
                <a:path w="1343025" h="2402840">
                  <a:moveTo>
                    <a:pt x="1340307" y="373519"/>
                  </a:moveTo>
                  <a:lnTo>
                    <a:pt x="1311732" y="373329"/>
                  </a:lnTo>
                  <a:lnTo>
                    <a:pt x="1311186" y="459054"/>
                  </a:lnTo>
                  <a:lnTo>
                    <a:pt x="1339761" y="459244"/>
                  </a:lnTo>
                  <a:lnTo>
                    <a:pt x="1340307" y="373519"/>
                  </a:lnTo>
                  <a:close/>
                </a:path>
                <a:path w="1343025" h="2402840">
                  <a:moveTo>
                    <a:pt x="1341031" y="259219"/>
                  </a:moveTo>
                  <a:lnTo>
                    <a:pt x="1312456" y="259041"/>
                  </a:lnTo>
                  <a:lnTo>
                    <a:pt x="1311910" y="344766"/>
                  </a:lnTo>
                  <a:lnTo>
                    <a:pt x="1340485" y="344944"/>
                  </a:lnTo>
                  <a:lnTo>
                    <a:pt x="1341031" y="259219"/>
                  </a:lnTo>
                  <a:close/>
                </a:path>
                <a:path w="1343025" h="2402840">
                  <a:moveTo>
                    <a:pt x="1341742" y="144919"/>
                  </a:moveTo>
                  <a:lnTo>
                    <a:pt x="1313167" y="144741"/>
                  </a:lnTo>
                  <a:lnTo>
                    <a:pt x="1312633" y="230466"/>
                  </a:lnTo>
                  <a:lnTo>
                    <a:pt x="1341208" y="230644"/>
                  </a:lnTo>
                  <a:lnTo>
                    <a:pt x="1341742" y="144919"/>
                  </a:lnTo>
                  <a:close/>
                </a:path>
                <a:path w="1343025" h="2402840">
                  <a:moveTo>
                    <a:pt x="1342466" y="30619"/>
                  </a:moveTo>
                  <a:lnTo>
                    <a:pt x="1313891" y="30441"/>
                  </a:lnTo>
                  <a:lnTo>
                    <a:pt x="1313357" y="116166"/>
                  </a:lnTo>
                  <a:lnTo>
                    <a:pt x="1341932" y="116344"/>
                  </a:lnTo>
                  <a:lnTo>
                    <a:pt x="1342466" y="3061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73659" y="5280262"/>
              <a:ext cx="188928" cy="274919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11884433" y="4794511"/>
            <a:ext cx="189230" cy="1250950"/>
            <a:chOff x="11884433" y="4794511"/>
            <a:chExt cx="189230" cy="1250950"/>
          </a:xfrm>
        </p:grpSpPr>
        <p:sp>
          <p:nvSpPr>
            <p:cNvPr id="13" name="object 13"/>
            <p:cNvSpPr/>
            <p:nvPr/>
          </p:nvSpPr>
          <p:spPr>
            <a:xfrm>
              <a:off x="11962625" y="4794516"/>
              <a:ext cx="32384" cy="1132840"/>
            </a:xfrm>
            <a:custGeom>
              <a:avLst/>
              <a:gdLst/>
              <a:ahLst/>
              <a:cxnLst/>
              <a:rect l="l" t="t" r="r" b="b"/>
              <a:pathLst>
                <a:path w="32384" h="1132839">
                  <a:moveTo>
                    <a:pt x="32372" y="1035723"/>
                  </a:moveTo>
                  <a:lnTo>
                    <a:pt x="0" y="1035723"/>
                  </a:lnTo>
                  <a:lnTo>
                    <a:pt x="0" y="1132827"/>
                  </a:lnTo>
                  <a:lnTo>
                    <a:pt x="32372" y="1132827"/>
                  </a:lnTo>
                  <a:lnTo>
                    <a:pt x="32372" y="1035723"/>
                  </a:lnTo>
                  <a:close/>
                </a:path>
                <a:path w="32384" h="1132839">
                  <a:moveTo>
                    <a:pt x="32372" y="906259"/>
                  </a:moveTo>
                  <a:lnTo>
                    <a:pt x="0" y="906259"/>
                  </a:lnTo>
                  <a:lnTo>
                    <a:pt x="0" y="1003363"/>
                  </a:lnTo>
                  <a:lnTo>
                    <a:pt x="32372" y="1003363"/>
                  </a:lnTo>
                  <a:lnTo>
                    <a:pt x="32372" y="906259"/>
                  </a:lnTo>
                  <a:close/>
                </a:path>
                <a:path w="32384" h="1132839">
                  <a:moveTo>
                    <a:pt x="32372" y="776795"/>
                  </a:moveTo>
                  <a:lnTo>
                    <a:pt x="0" y="776795"/>
                  </a:lnTo>
                  <a:lnTo>
                    <a:pt x="0" y="873899"/>
                  </a:lnTo>
                  <a:lnTo>
                    <a:pt x="32372" y="873899"/>
                  </a:lnTo>
                  <a:lnTo>
                    <a:pt x="32372" y="776795"/>
                  </a:lnTo>
                  <a:close/>
                </a:path>
                <a:path w="32384" h="1132839">
                  <a:moveTo>
                    <a:pt x="32372" y="647331"/>
                  </a:moveTo>
                  <a:lnTo>
                    <a:pt x="0" y="647331"/>
                  </a:lnTo>
                  <a:lnTo>
                    <a:pt x="0" y="744435"/>
                  </a:lnTo>
                  <a:lnTo>
                    <a:pt x="32372" y="744435"/>
                  </a:lnTo>
                  <a:lnTo>
                    <a:pt x="32372" y="647331"/>
                  </a:lnTo>
                  <a:close/>
                </a:path>
                <a:path w="32384" h="1132839">
                  <a:moveTo>
                    <a:pt x="32372" y="517867"/>
                  </a:moveTo>
                  <a:lnTo>
                    <a:pt x="0" y="517867"/>
                  </a:lnTo>
                  <a:lnTo>
                    <a:pt x="0" y="614959"/>
                  </a:lnTo>
                  <a:lnTo>
                    <a:pt x="32372" y="614959"/>
                  </a:lnTo>
                  <a:lnTo>
                    <a:pt x="32372" y="517867"/>
                  </a:lnTo>
                  <a:close/>
                </a:path>
                <a:path w="32384" h="1132839">
                  <a:moveTo>
                    <a:pt x="32372" y="388404"/>
                  </a:moveTo>
                  <a:lnTo>
                    <a:pt x="0" y="388404"/>
                  </a:lnTo>
                  <a:lnTo>
                    <a:pt x="0" y="485495"/>
                  </a:lnTo>
                  <a:lnTo>
                    <a:pt x="32372" y="485495"/>
                  </a:lnTo>
                  <a:lnTo>
                    <a:pt x="32372" y="388404"/>
                  </a:lnTo>
                  <a:close/>
                </a:path>
                <a:path w="32384" h="1132839">
                  <a:moveTo>
                    <a:pt x="32372" y="258927"/>
                  </a:moveTo>
                  <a:lnTo>
                    <a:pt x="0" y="258927"/>
                  </a:lnTo>
                  <a:lnTo>
                    <a:pt x="0" y="356031"/>
                  </a:lnTo>
                  <a:lnTo>
                    <a:pt x="32372" y="356031"/>
                  </a:lnTo>
                  <a:lnTo>
                    <a:pt x="32372" y="258927"/>
                  </a:lnTo>
                  <a:close/>
                </a:path>
                <a:path w="32384" h="1132839">
                  <a:moveTo>
                    <a:pt x="32372" y="129463"/>
                  </a:moveTo>
                  <a:lnTo>
                    <a:pt x="0" y="129463"/>
                  </a:lnTo>
                  <a:lnTo>
                    <a:pt x="0" y="226568"/>
                  </a:lnTo>
                  <a:lnTo>
                    <a:pt x="32372" y="226568"/>
                  </a:lnTo>
                  <a:lnTo>
                    <a:pt x="32372" y="129463"/>
                  </a:lnTo>
                  <a:close/>
                </a:path>
                <a:path w="32384" h="1132839">
                  <a:moveTo>
                    <a:pt x="32372" y="0"/>
                  </a:moveTo>
                  <a:lnTo>
                    <a:pt x="0" y="0"/>
                  </a:lnTo>
                  <a:lnTo>
                    <a:pt x="0" y="97104"/>
                  </a:lnTo>
                  <a:lnTo>
                    <a:pt x="32372" y="97104"/>
                  </a:lnTo>
                  <a:lnTo>
                    <a:pt x="323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884433" y="5856114"/>
              <a:ext cx="188928" cy="188929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494593" y="6171408"/>
            <a:ext cx="458597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-14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2700" b="1" spc="-6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700" b="1" spc="-3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700" b="1" spc="-1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2700" b="1" spc="-12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2700" b="1" spc="25" dirty="0">
                <a:solidFill>
                  <a:srgbClr val="FFFFFF"/>
                </a:solidFill>
                <a:latin typeface="Verdana"/>
                <a:cs typeface="Verdana"/>
              </a:rPr>
              <a:t>q</a:t>
            </a:r>
            <a:r>
              <a:rPr sz="2700" b="1" spc="-11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2700" b="1" spc="-4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700" b="1" spc="-10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2700" b="1" spc="-6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700" b="1" spc="-3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700" b="1" spc="-1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2700" b="1" spc="-12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2700" b="1" spc="-3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700" b="1" spc="-105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2700" b="1" spc="-4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700" b="1" spc="-3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700" b="1" spc="195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2700" b="1" spc="-3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2700" b="1" spc="-6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2700" b="1" spc="-6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700" b="1" spc="-145" dirty="0">
                <a:solidFill>
                  <a:srgbClr val="FFFFFF"/>
                </a:solidFill>
                <a:latin typeface="Verdana"/>
                <a:cs typeface="Verdana"/>
              </a:rPr>
              <a:t>z</a:t>
            </a:r>
            <a:r>
              <a:rPr sz="2700" b="1" spc="-30" dirty="0">
                <a:solidFill>
                  <a:srgbClr val="FFFFFF"/>
                </a:solidFill>
                <a:latin typeface="Verdana"/>
                <a:cs typeface="Verdana"/>
              </a:rPr>
              <a:t>ó</a:t>
            </a:r>
            <a:r>
              <a:rPr sz="2700" b="1" spc="-10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endParaRPr sz="27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4549132" y="6123792"/>
            <a:ext cx="295656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-6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700" b="1" spc="25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2700" b="1" spc="-4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700" b="1" spc="-30" dirty="0">
                <a:solidFill>
                  <a:srgbClr val="FFFFFF"/>
                </a:solidFill>
                <a:latin typeface="Verdana"/>
                <a:cs typeface="Verdana"/>
              </a:rPr>
              <a:t>ó</a:t>
            </a:r>
            <a:r>
              <a:rPr sz="2700" b="1" spc="-12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2700" b="1" spc="-3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700" b="1" spc="-105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2700" b="1" spc="-6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700" b="1" spc="-6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2700" b="1" spc="-4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700" b="1" spc="25" dirty="0">
                <a:solidFill>
                  <a:srgbClr val="FFFFFF"/>
                </a:solidFill>
                <a:latin typeface="Verdana"/>
                <a:cs typeface="Verdana"/>
              </a:rPr>
              <a:t>q</a:t>
            </a:r>
            <a:r>
              <a:rPr sz="2700" b="1" spc="-11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2700" b="1" spc="-4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700" b="1" spc="7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2700" b="1" spc="-6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endParaRPr sz="270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227861" y="6171408"/>
            <a:ext cx="3691254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2700" b="1" spc="-1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2700" b="1" spc="-10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2700" b="1" spc="-15" dirty="0">
                <a:solidFill>
                  <a:srgbClr val="FFFFFF"/>
                </a:solidFill>
                <a:latin typeface="Verdana"/>
                <a:cs typeface="Verdana"/>
              </a:rPr>
              <a:t>g</a:t>
            </a:r>
            <a:r>
              <a:rPr sz="2700" b="1" spc="-3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2700" b="1" spc="-3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700" b="1" spc="-105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2700" b="1" spc="-4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700" b="1" spc="-1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2700" b="1" spc="25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2700" b="1" spc="-3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2700" b="1" spc="-3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700" b="1" spc="7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2700" b="1" spc="-3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2700" b="1" spc="-6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2700" b="1" spc="-40" dirty="0">
                <a:solidFill>
                  <a:srgbClr val="FFFFFF"/>
                </a:solidFill>
                <a:latin typeface="Verdana"/>
                <a:cs typeface="Verdana"/>
              </a:rPr>
              <a:t>er</a:t>
            </a:r>
            <a:r>
              <a:rPr sz="2700" b="1" spc="-3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endParaRPr sz="27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484971" y="6123792"/>
            <a:ext cx="419989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-14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2700" b="1" spc="-3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2700" b="1" spc="195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2700" b="1" spc="-3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2700" b="1" spc="-3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700" b="1" spc="-6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700" b="1" spc="114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2700" b="1" spc="-65" dirty="0">
                <a:solidFill>
                  <a:srgbClr val="FFFFFF"/>
                </a:solidFill>
                <a:latin typeface="Verdana"/>
                <a:cs typeface="Verdana"/>
              </a:rPr>
              <a:t>á</a:t>
            </a:r>
            <a:r>
              <a:rPr sz="2700" b="1" spc="-10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2700" b="1" spc="-355" dirty="0">
                <a:solidFill>
                  <a:srgbClr val="FFFFFF"/>
                </a:solidFill>
                <a:latin typeface="Verdana"/>
                <a:cs typeface="Verdana"/>
              </a:rPr>
              <a:t>:</a:t>
            </a:r>
            <a:r>
              <a:rPr sz="2700" b="1" spc="-3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700" b="1" spc="21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2700" b="1" spc="-6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2700" b="1" spc="-30" dirty="0">
                <a:solidFill>
                  <a:srgbClr val="FFFFFF"/>
                </a:solidFill>
                <a:latin typeface="Verdana"/>
                <a:cs typeface="Verdana"/>
              </a:rPr>
              <a:t>ó</a:t>
            </a:r>
            <a:r>
              <a:rPr sz="2700" b="1" spc="-10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2700" b="1" spc="-4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700" b="1" spc="195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2700" b="1" spc="-6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700" b="1" spc="-12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2700" b="1" spc="-3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700" b="1" spc="25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2700" b="1" spc="-1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endParaRPr sz="27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472705" y="6374455"/>
            <a:ext cx="2629535" cy="3284854"/>
          </a:xfrm>
          <a:prstGeom prst="rect">
            <a:avLst/>
          </a:prstGeom>
        </p:spPr>
        <p:txBody>
          <a:bodyPr vert="horz" wrap="square" lIns="0" tIns="152400" rIns="0" bIns="0" rtlCol="0">
            <a:spAutoFit/>
          </a:bodyPr>
          <a:lstStyle/>
          <a:p>
            <a:pPr marL="78740" algn="ctr">
              <a:lnSpc>
                <a:spcPct val="100000"/>
              </a:lnSpc>
              <a:spcBef>
                <a:spcPts val="1200"/>
              </a:spcBef>
            </a:pPr>
            <a:r>
              <a:rPr sz="2700" b="1" spc="-270" dirty="0">
                <a:solidFill>
                  <a:srgbClr val="FFFFFF"/>
                </a:solidFill>
                <a:latin typeface="Verdana"/>
                <a:cs typeface="Verdana"/>
              </a:rPr>
              <a:t>(1995)</a:t>
            </a:r>
            <a:endParaRPr sz="2700">
              <a:latin typeface="Verdana"/>
              <a:cs typeface="Verdana"/>
            </a:endParaRPr>
          </a:p>
          <a:p>
            <a:pPr marL="12065" marR="5080" indent="-635" algn="ctr">
              <a:lnSpc>
                <a:spcPct val="114599"/>
              </a:lnSpc>
              <a:spcBef>
                <a:spcPts val="695"/>
              </a:spcBef>
            </a:pPr>
            <a:r>
              <a:rPr sz="3000" spc="85" dirty="0">
                <a:solidFill>
                  <a:srgbClr val="FFFFFF"/>
                </a:solidFill>
                <a:latin typeface="Verdana"/>
                <a:cs typeface="Verdana"/>
              </a:rPr>
              <a:t>Crónicas </a:t>
            </a:r>
            <a:r>
              <a:rPr sz="3000" spc="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000" spc="75" dirty="0">
                <a:solidFill>
                  <a:srgbClr val="FFFFFF"/>
                </a:solidFill>
                <a:latin typeface="Verdana"/>
                <a:cs typeface="Verdana"/>
              </a:rPr>
              <a:t>sobre </a:t>
            </a:r>
            <a:r>
              <a:rPr sz="3000" spc="45" dirty="0">
                <a:solidFill>
                  <a:srgbClr val="FFFFFF"/>
                </a:solidFill>
                <a:latin typeface="Verdana"/>
                <a:cs typeface="Verdana"/>
              </a:rPr>
              <a:t>los </a:t>
            </a:r>
            <a:r>
              <a:rPr sz="3000" spc="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000" spc="55" dirty="0">
                <a:solidFill>
                  <a:srgbClr val="FFFFFF"/>
                </a:solidFill>
                <a:latin typeface="Verdana"/>
                <a:cs typeface="Verdana"/>
              </a:rPr>
              <a:t>barrios </a:t>
            </a:r>
            <a:r>
              <a:rPr sz="3000" spc="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000" spc="100" dirty="0">
                <a:solidFill>
                  <a:srgbClr val="FFFFFF"/>
                </a:solidFill>
                <a:latin typeface="Verdana"/>
                <a:cs typeface="Verdana"/>
              </a:rPr>
              <a:t>populares</a:t>
            </a:r>
            <a:r>
              <a:rPr sz="3000" spc="-2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000" spc="135" dirty="0">
                <a:solidFill>
                  <a:srgbClr val="FFFFFF"/>
                </a:solidFill>
                <a:latin typeface="Verdana"/>
                <a:cs typeface="Verdana"/>
              </a:rPr>
              <a:t>de </a:t>
            </a:r>
            <a:r>
              <a:rPr sz="3000" spc="-10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000" spc="30" dirty="0">
                <a:solidFill>
                  <a:srgbClr val="FFFFFF"/>
                </a:solidFill>
                <a:latin typeface="Verdana"/>
                <a:cs typeface="Verdana"/>
              </a:rPr>
              <a:t>Santiago.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993151" y="6283974"/>
            <a:ext cx="3183255" cy="3375660"/>
          </a:xfrm>
          <a:prstGeom prst="rect">
            <a:avLst/>
          </a:prstGeom>
        </p:spPr>
        <p:txBody>
          <a:bodyPr vert="horz" wrap="square" lIns="0" tIns="19494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35"/>
              </a:spcBef>
            </a:pPr>
            <a:r>
              <a:rPr sz="2700" b="1" spc="-12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2700" b="1" spc="-4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700" b="1" spc="25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2700" b="1" spc="-6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700" b="1" spc="-6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2700" b="1" spc="-4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700" b="1" spc="-3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2700" b="1" spc="-3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700" b="1" spc="-160" dirty="0">
                <a:solidFill>
                  <a:srgbClr val="FFFFFF"/>
                </a:solidFill>
                <a:latin typeface="Verdana"/>
                <a:cs typeface="Verdana"/>
              </a:rPr>
              <a:t>(</a:t>
            </a:r>
            <a:r>
              <a:rPr sz="2700" b="1" spc="-705" dirty="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r>
              <a:rPr sz="2700" b="1" spc="-180" dirty="0">
                <a:solidFill>
                  <a:srgbClr val="FFFFFF"/>
                </a:solidFill>
                <a:latin typeface="Verdana"/>
                <a:cs typeface="Verdana"/>
              </a:rPr>
              <a:t>996</a:t>
            </a:r>
            <a:r>
              <a:rPr sz="2700" b="1" spc="-160" dirty="0">
                <a:solidFill>
                  <a:srgbClr val="FFFFFF"/>
                </a:solidFill>
                <a:latin typeface="Verdana"/>
                <a:cs typeface="Verdana"/>
              </a:rPr>
              <a:t>)</a:t>
            </a:r>
            <a:endParaRPr sz="2700">
              <a:latin typeface="Verdana"/>
              <a:cs typeface="Verdana"/>
            </a:endParaRPr>
          </a:p>
          <a:p>
            <a:pPr marL="12700" marR="5080" algn="ctr">
              <a:lnSpc>
                <a:spcPct val="114599"/>
              </a:lnSpc>
              <a:spcBef>
                <a:spcPts val="1075"/>
              </a:spcBef>
            </a:pPr>
            <a:r>
              <a:rPr sz="3000" spc="75" dirty="0">
                <a:solidFill>
                  <a:srgbClr val="FFFFFF"/>
                </a:solidFill>
                <a:latin typeface="Verdana"/>
                <a:cs typeface="Verdana"/>
              </a:rPr>
              <a:t>Relatos</a:t>
            </a:r>
            <a:r>
              <a:rPr sz="30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000" spc="75" dirty="0">
                <a:solidFill>
                  <a:srgbClr val="FFFFFF"/>
                </a:solidFill>
                <a:latin typeface="Verdana"/>
                <a:cs typeface="Verdana"/>
              </a:rPr>
              <a:t>sobre</a:t>
            </a:r>
            <a:r>
              <a:rPr sz="30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000" spc="25" dirty="0">
                <a:solidFill>
                  <a:srgbClr val="FFFFFF"/>
                </a:solidFill>
                <a:latin typeface="Verdana"/>
                <a:cs typeface="Verdana"/>
              </a:rPr>
              <a:t>la </a:t>
            </a:r>
            <a:r>
              <a:rPr sz="3000" spc="-10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000" spc="85" dirty="0">
                <a:solidFill>
                  <a:srgbClr val="FFFFFF"/>
                </a:solidFill>
                <a:latin typeface="Verdana"/>
                <a:cs typeface="Verdana"/>
              </a:rPr>
              <a:t>experiencia </a:t>
            </a:r>
            <a:r>
              <a:rPr sz="3000" spc="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000" spc="-15" dirty="0">
                <a:solidFill>
                  <a:srgbClr val="FFFFFF"/>
                </a:solidFill>
                <a:latin typeface="Verdana"/>
                <a:cs typeface="Verdana"/>
              </a:rPr>
              <a:t>LGBTQ+ </a:t>
            </a:r>
            <a:r>
              <a:rPr sz="3000" spc="120" dirty="0">
                <a:solidFill>
                  <a:srgbClr val="FFFFFF"/>
                </a:solidFill>
                <a:latin typeface="Verdana"/>
                <a:cs typeface="Verdana"/>
              </a:rPr>
              <a:t>en </a:t>
            </a:r>
            <a:r>
              <a:rPr sz="3000" spc="55" dirty="0">
                <a:solidFill>
                  <a:srgbClr val="FFFFFF"/>
                </a:solidFill>
                <a:latin typeface="Verdana"/>
                <a:cs typeface="Verdana"/>
              </a:rPr>
              <a:t>el </a:t>
            </a:r>
            <a:r>
              <a:rPr sz="3000" spc="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000" spc="105" dirty="0">
                <a:solidFill>
                  <a:srgbClr val="FFFFFF"/>
                </a:solidFill>
                <a:latin typeface="Verdana"/>
                <a:cs typeface="Verdana"/>
              </a:rPr>
              <a:t>contexto </a:t>
            </a:r>
            <a:r>
              <a:rPr sz="3000" spc="110" dirty="0">
                <a:solidFill>
                  <a:srgbClr val="FFFFFF"/>
                </a:solidFill>
                <a:latin typeface="Verdana"/>
                <a:cs typeface="Verdana"/>
              </a:rPr>
              <a:t>del </a:t>
            </a:r>
            <a:r>
              <a:rPr sz="3000" spc="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000" spc="-70" dirty="0">
                <a:solidFill>
                  <a:srgbClr val="FFFFFF"/>
                </a:solidFill>
                <a:latin typeface="Verdana"/>
                <a:cs typeface="Verdana"/>
              </a:rPr>
              <a:t>VIH/SIDA.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887716" y="6374455"/>
            <a:ext cx="4371340" cy="3808729"/>
          </a:xfrm>
          <a:prstGeom prst="rect">
            <a:avLst/>
          </a:prstGeom>
        </p:spPr>
        <p:txBody>
          <a:bodyPr vert="horz" wrap="square" lIns="0" tIns="152400" rIns="0" bIns="0" rtlCol="0">
            <a:spAutoFit/>
          </a:bodyPr>
          <a:lstStyle/>
          <a:p>
            <a:pPr marL="79375" algn="ctr">
              <a:lnSpc>
                <a:spcPct val="100000"/>
              </a:lnSpc>
              <a:spcBef>
                <a:spcPts val="1200"/>
              </a:spcBef>
            </a:pPr>
            <a:r>
              <a:rPr sz="2700" b="1" spc="-210" dirty="0">
                <a:solidFill>
                  <a:srgbClr val="FFFFFF"/>
                </a:solidFill>
                <a:latin typeface="Verdana"/>
                <a:cs typeface="Verdana"/>
              </a:rPr>
              <a:t>(2001)</a:t>
            </a:r>
            <a:endParaRPr sz="2700">
              <a:latin typeface="Verdana"/>
              <a:cs typeface="Verdana"/>
            </a:endParaRPr>
          </a:p>
          <a:p>
            <a:pPr marL="12700" marR="5080" algn="ctr">
              <a:lnSpc>
                <a:spcPct val="114599"/>
              </a:lnSpc>
              <a:spcBef>
                <a:spcPts val="695"/>
              </a:spcBef>
            </a:pPr>
            <a:r>
              <a:rPr sz="3000" spc="-5" dirty="0">
                <a:solidFill>
                  <a:srgbClr val="FFFFFF"/>
                </a:solidFill>
                <a:latin typeface="Verdana"/>
                <a:cs typeface="Verdana"/>
              </a:rPr>
              <a:t>Su </a:t>
            </a:r>
            <a:r>
              <a:rPr sz="3000" spc="125" dirty="0">
                <a:solidFill>
                  <a:srgbClr val="FFFFFF"/>
                </a:solidFill>
                <a:latin typeface="Verdana"/>
                <a:cs typeface="Verdana"/>
              </a:rPr>
              <a:t>única </a:t>
            </a:r>
            <a:r>
              <a:rPr sz="3000" spc="10" dirty="0">
                <a:solidFill>
                  <a:srgbClr val="FFFFFF"/>
                </a:solidFill>
                <a:latin typeface="Verdana"/>
                <a:cs typeface="Verdana"/>
              </a:rPr>
              <a:t>novela, </a:t>
            </a:r>
            <a:r>
              <a:rPr sz="30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000" spc="105" dirty="0">
                <a:solidFill>
                  <a:srgbClr val="FFFFFF"/>
                </a:solidFill>
                <a:latin typeface="Verdana"/>
                <a:cs typeface="Verdana"/>
              </a:rPr>
              <a:t>considerada</a:t>
            </a:r>
            <a:r>
              <a:rPr sz="3000" spc="-1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000" spc="120" dirty="0">
                <a:solidFill>
                  <a:srgbClr val="FFFFFF"/>
                </a:solidFill>
                <a:latin typeface="Verdana"/>
                <a:cs typeface="Verdana"/>
              </a:rPr>
              <a:t>una</a:t>
            </a:r>
            <a:r>
              <a:rPr sz="30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000" spc="85" dirty="0">
                <a:solidFill>
                  <a:srgbClr val="FFFFFF"/>
                </a:solidFill>
                <a:latin typeface="Verdana"/>
                <a:cs typeface="Verdana"/>
              </a:rPr>
              <a:t>obra </a:t>
            </a:r>
            <a:r>
              <a:rPr sz="3000" spc="-10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000" spc="20" dirty="0">
                <a:solidFill>
                  <a:srgbClr val="FFFFFF"/>
                </a:solidFill>
                <a:latin typeface="Verdana"/>
                <a:cs typeface="Verdana"/>
              </a:rPr>
              <a:t>maestra, </a:t>
            </a:r>
            <a:r>
              <a:rPr sz="3000" spc="114" dirty="0">
                <a:solidFill>
                  <a:srgbClr val="FFFFFF"/>
                </a:solidFill>
                <a:latin typeface="Verdana"/>
                <a:cs typeface="Verdana"/>
              </a:rPr>
              <a:t>mezcla </a:t>
            </a:r>
            <a:r>
              <a:rPr sz="3000" spc="55" dirty="0">
                <a:solidFill>
                  <a:srgbClr val="FFFFFF"/>
                </a:solidFill>
                <a:latin typeface="Verdana"/>
                <a:cs typeface="Verdana"/>
              </a:rPr>
              <a:t>el </a:t>
            </a:r>
            <a:r>
              <a:rPr sz="3000" spc="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000" spc="105" dirty="0">
                <a:solidFill>
                  <a:srgbClr val="FFFFFF"/>
                </a:solidFill>
                <a:latin typeface="Verdana"/>
                <a:cs typeface="Verdana"/>
              </a:rPr>
              <a:t>amor </a:t>
            </a:r>
            <a:r>
              <a:rPr sz="3000" spc="-100" dirty="0">
                <a:solidFill>
                  <a:srgbClr val="FFFFFF"/>
                </a:solidFill>
                <a:latin typeface="Verdana"/>
                <a:cs typeface="Verdana"/>
              </a:rPr>
              <a:t>y </a:t>
            </a:r>
            <a:r>
              <a:rPr sz="3000" spc="25" dirty="0">
                <a:solidFill>
                  <a:srgbClr val="FFFFFF"/>
                </a:solidFill>
                <a:latin typeface="Verdana"/>
                <a:cs typeface="Verdana"/>
              </a:rPr>
              <a:t>la </a:t>
            </a:r>
            <a:r>
              <a:rPr sz="3000" spc="105" dirty="0">
                <a:solidFill>
                  <a:srgbClr val="FFFFFF"/>
                </a:solidFill>
                <a:latin typeface="Verdana"/>
                <a:cs typeface="Verdana"/>
              </a:rPr>
              <a:t>política </a:t>
            </a:r>
            <a:r>
              <a:rPr sz="3000" spc="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000" spc="114" dirty="0">
                <a:solidFill>
                  <a:srgbClr val="FFFFFF"/>
                </a:solidFill>
                <a:latin typeface="Verdana"/>
                <a:cs typeface="Verdana"/>
              </a:rPr>
              <a:t>durante </a:t>
            </a:r>
            <a:r>
              <a:rPr sz="3000" spc="25" dirty="0">
                <a:solidFill>
                  <a:srgbClr val="FFFFFF"/>
                </a:solidFill>
                <a:latin typeface="Verdana"/>
                <a:cs typeface="Verdana"/>
              </a:rPr>
              <a:t>la </a:t>
            </a:r>
            <a:r>
              <a:rPr sz="3000" spc="114" dirty="0">
                <a:solidFill>
                  <a:srgbClr val="FFFFFF"/>
                </a:solidFill>
                <a:latin typeface="Verdana"/>
                <a:cs typeface="Verdana"/>
              </a:rPr>
              <a:t>dictadura </a:t>
            </a:r>
            <a:r>
              <a:rPr sz="3000" spc="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000" spc="55" dirty="0">
                <a:solidFill>
                  <a:srgbClr val="FFFFFF"/>
                </a:solidFill>
                <a:latin typeface="Verdana"/>
                <a:cs typeface="Verdana"/>
              </a:rPr>
              <a:t>chilena.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4809764" y="6283974"/>
            <a:ext cx="2538730" cy="1804035"/>
          </a:xfrm>
          <a:prstGeom prst="rect">
            <a:avLst/>
          </a:prstGeom>
        </p:spPr>
        <p:txBody>
          <a:bodyPr vert="horz" wrap="square" lIns="0" tIns="194945" rIns="0" bIns="0" rtlCol="0">
            <a:spAutoFit/>
          </a:bodyPr>
          <a:lstStyle/>
          <a:p>
            <a:pPr marL="12700" indent="73025">
              <a:lnSpc>
                <a:spcPct val="100000"/>
              </a:lnSpc>
              <a:spcBef>
                <a:spcPts val="1535"/>
              </a:spcBef>
            </a:pPr>
            <a:r>
              <a:rPr sz="2700" b="1" spc="-45" dirty="0">
                <a:solidFill>
                  <a:srgbClr val="FFFFFF"/>
                </a:solidFill>
                <a:latin typeface="Verdana"/>
                <a:cs typeface="Verdana"/>
              </a:rPr>
              <a:t>li</a:t>
            </a:r>
            <a:r>
              <a:rPr sz="2700" b="1" spc="-10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2700" b="1" spc="25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2700" b="1" spc="-6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700" b="1" spc="-3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700" b="1" spc="-160" dirty="0">
                <a:solidFill>
                  <a:srgbClr val="FFFFFF"/>
                </a:solidFill>
                <a:latin typeface="Verdana"/>
                <a:cs typeface="Verdana"/>
              </a:rPr>
              <a:t>(</a:t>
            </a:r>
            <a:r>
              <a:rPr sz="2700" b="1" spc="-18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2700" b="1" spc="-25" dirty="0">
                <a:solidFill>
                  <a:srgbClr val="FFFFFF"/>
                </a:solidFill>
                <a:latin typeface="Verdana"/>
                <a:cs typeface="Verdana"/>
              </a:rPr>
              <a:t>00</a:t>
            </a:r>
            <a:r>
              <a:rPr sz="2700" b="1" spc="-120" dirty="0">
                <a:solidFill>
                  <a:srgbClr val="FFFFFF"/>
                </a:solidFill>
                <a:latin typeface="Verdana"/>
                <a:cs typeface="Verdana"/>
              </a:rPr>
              <a:t>4</a:t>
            </a:r>
            <a:r>
              <a:rPr sz="2700" b="1" spc="-160" dirty="0">
                <a:solidFill>
                  <a:srgbClr val="FFFFFF"/>
                </a:solidFill>
                <a:latin typeface="Verdana"/>
                <a:cs typeface="Verdana"/>
              </a:rPr>
              <a:t>)</a:t>
            </a:r>
            <a:endParaRPr sz="2700">
              <a:latin typeface="Verdana"/>
              <a:cs typeface="Verdana"/>
            </a:endParaRPr>
          </a:p>
          <a:p>
            <a:pPr marL="81915" marR="5080" indent="-69850">
              <a:lnSpc>
                <a:spcPct val="114599"/>
              </a:lnSpc>
              <a:spcBef>
                <a:spcPts val="1075"/>
              </a:spcBef>
            </a:pPr>
            <a:r>
              <a:rPr sz="3000" spc="12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3000" spc="13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3000" spc="300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3000" spc="225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3000" spc="60" dirty="0">
                <a:solidFill>
                  <a:srgbClr val="FFFFFF"/>
                </a:solidFill>
                <a:latin typeface="Verdana"/>
                <a:cs typeface="Verdana"/>
              </a:rPr>
              <a:t>il</a:t>
            </a:r>
            <a:r>
              <a:rPr sz="3000" spc="4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3000" spc="20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3000" spc="6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3000" spc="130" dirty="0">
                <a:solidFill>
                  <a:srgbClr val="FFFFFF"/>
                </a:solidFill>
                <a:latin typeface="Verdana"/>
                <a:cs typeface="Verdana"/>
              </a:rPr>
              <a:t>ó</a:t>
            </a:r>
            <a:r>
              <a:rPr sz="3000" spc="100" dirty="0">
                <a:solidFill>
                  <a:srgbClr val="FFFFFF"/>
                </a:solidFill>
                <a:latin typeface="Verdana"/>
                <a:cs typeface="Verdana"/>
              </a:rPr>
              <a:t>n  </a:t>
            </a:r>
            <a:r>
              <a:rPr sz="3000" spc="135" dirty="0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sz="3000" spc="-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000" spc="45" dirty="0">
                <a:solidFill>
                  <a:srgbClr val="FFFFFF"/>
                </a:solidFill>
                <a:latin typeface="Verdana"/>
                <a:cs typeface="Verdana"/>
              </a:rPr>
              <a:t>crónicas.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6B2C59-4E78-B09F-D313-143A8AA04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69" y="256540"/>
            <a:ext cx="11751862" cy="615553"/>
          </a:xfrm>
        </p:spPr>
        <p:txBody>
          <a:bodyPr/>
          <a:lstStyle/>
          <a:p>
            <a:r>
              <a:rPr lang="es-CL" sz="4000" dirty="0"/>
              <a:t>Tengo miedo torero: antecedentes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697FB73-15E6-5627-27CB-91C1F917E9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098" name="Picture 2" descr="El beso de la mujer araña Guía de Estudio">
            <a:extLst>
              <a:ext uri="{FF2B5EF4-FFF2-40B4-BE49-F238E27FC236}">
                <a16:creationId xmlns:a16="http://schemas.microsoft.com/office/drawing/2014/main" id="{20EACBEB-FA5C-54D5-FE75-501A8B42F7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825942"/>
            <a:ext cx="5105400" cy="7977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El lugar sin límites">
            <a:extLst>
              <a:ext uri="{FF2B5EF4-FFF2-40B4-BE49-F238E27FC236}">
                <a16:creationId xmlns:a16="http://schemas.microsoft.com/office/drawing/2014/main" id="{DA9FDE28-C19B-63D7-4B23-A40BA17536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0859" y="1825942"/>
            <a:ext cx="4989583" cy="765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2609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58118" y="17"/>
            <a:ext cx="8729878" cy="713612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38590" y="1028700"/>
            <a:ext cx="6057899" cy="864869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2617918" y="4523672"/>
            <a:ext cx="2364105" cy="1035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465" marR="5080" indent="-25400">
              <a:lnSpc>
                <a:spcPct val="110400"/>
              </a:lnSpc>
              <a:spcBef>
                <a:spcPts val="100"/>
              </a:spcBef>
              <a:tabLst>
                <a:tab pos="2023745" algn="l"/>
              </a:tabLst>
            </a:pPr>
            <a:r>
              <a:rPr lang="es-CL" sz="3000" dirty="0">
                <a:solidFill>
                  <a:srgbClr val="F4F7FF"/>
                </a:solidFill>
                <a:latin typeface="Verdana"/>
                <a:cs typeface="Verdana"/>
              </a:rPr>
              <a:t>representar </a:t>
            </a:r>
            <a:r>
              <a:rPr lang="es-CL" sz="3000" spc="-1040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160" dirty="0" err="1">
                <a:solidFill>
                  <a:srgbClr val="F4F7FF"/>
                </a:solidFill>
                <a:latin typeface="Verdana"/>
                <a:cs typeface="Verdana"/>
              </a:rPr>
              <a:t>d</a:t>
            </a:r>
            <a:r>
              <a:rPr sz="3000" spc="120" dirty="0" err="1">
                <a:solidFill>
                  <a:srgbClr val="F4F7FF"/>
                </a:solidFill>
                <a:latin typeface="Verdana"/>
                <a:cs typeface="Verdana"/>
              </a:rPr>
              <a:t>u</a:t>
            </a:r>
            <a:r>
              <a:rPr sz="3000" spc="-80" dirty="0" err="1">
                <a:solidFill>
                  <a:srgbClr val="F4F7FF"/>
                </a:solidFill>
                <a:latin typeface="Verdana"/>
                <a:cs typeface="Verdana"/>
              </a:rPr>
              <a:t>r</a:t>
            </a:r>
            <a:r>
              <a:rPr sz="3000" spc="-35" dirty="0" err="1">
                <a:solidFill>
                  <a:srgbClr val="F4F7FF"/>
                </a:solidFill>
                <a:latin typeface="Verdana"/>
                <a:cs typeface="Verdana"/>
              </a:rPr>
              <a:t>a</a:t>
            </a:r>
            <a:r>
              <a:rPr sz="3000" spc="130" dirty="0" err="1">
                <a:solidFill>
                  <a:srgbClr val="F4F7FF"/>
                </a:solidFill>
                <a:latin typeface="Verdana"/>
                <a:cs typeface="Verdana"/>
              </a:rPr>
              <a:t>n</a:t>
            </a:r>
            <a:r>
              <a:rPr sz="3000" spc="35" dirty="0" err="1">
                <a:solidFill>
                  <a:srgbClr val="F4F7FF"/>
                </a:solidFill>
                <a:latin typeface="Verdana"/>
                <a:cs typeface="Verdana"/>
              </a:rPr>
              <a:t>t</a:t>
            </a:r>
            <a:r>
              <a:rPr sz="3000" spc="20" dirty="0" err="1">
                <a:solidFill>
                  <a:srgbClr val="F4F7FF"/>
                </a:solidFill>
                <a:latin typeface="Verdana"/>
                <a:cs typeface="Verdana"/>
              </a:rPr>
              <a:t>e</a:t>
            </a:r>
            <a:r>
              <a:rPr sz="3000" dirty="0">
                <a:solidFill>
                  <a:srgbClr val="F4F7FF"/>
                </a:solidFill>
                <a:latin typeface="Verdana"/>
                <a:cs typeface="Verdana"/>
              </a:rPr>
              <a:t>	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l</a:t>
            </a:r>
            <a:r>
              <a:rPr sz="3000" spc="-35" dirty="0">
                <a:solidFill>
                  <a:srgbClr val="F4F7FF"/>
                </a:solidFill>
                <a:latin typeface="Verdana"/>
                <a:cs typeface="Verdana"/>
              </a:rPr>
              <a:t>a</a:t>
            </a:r>
            <a:endParaRPr sz="3000" dirty="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297235" y="4523672"/>
            <a:ext cx="2064385" cy="1035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3189" marR="5080" indent="-111125">
              <a:lnSpc>
                <a:spcPct val="110400"/>
              </a:lnSpc>
              <a:spcBef>
                <a:spcPts val="100"/>
              </a:spcBef>
              <a:tabLst>
                <a:tab pos="974725" algn="l"/>
              </a:tabLst>
            </a:pP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l</a:t>
            </a:r>
            <a:r>
              <a:rPr sz="3000" spc="-35" dirty="0">
                <a:solidFill>
                  <a:srgbClr val="F4F7FF"/>
                </a:solidFill>
                <a:latin typeface="Verdana"/>
                <a:cs typeface="Verdana"/>
              </a:rPr>
              <a:t>a</a:t>
            </a:r>
            <a:r>
              <a:rPr sz="3000" spc="-100" dirty="0">
                <a:solidFill>
                  <a:srgbClr val="F4F7FF"/>
                </a:solidFill>
                <a:latin typeface="Verdana"/>
                <a:cs typeface="Verdana"/>
              </a:rPr>
              <a:t>s	</a:t>
            </a:r>
            <a:r>
              <a:rPr sz="3000" spc="-150" dirty="0">
                <a:solidFill>
                  <a:srgbClr val="F4F7FF"/>
                </a:solidFill>
                <a:latin typeface="Verdana"/>
                <a:cs typeface="Verdana"/>
              </a:rPr>
              <a:t>v</a:t>
            </a:r>
            <a:r>
              <a:rPr sz="3000" spc="60" dirty="0">
                <a:solidFill>
                  <a:srgbClr val="F4F7FF"/>
                </a:solidFill>
                <a:latin typeface="Verdana"/>
                <a:cs typeface="Verdana"/>
              </a:rPr>
              <a:t>o</a:t>
            </a:r>
            <a:r>
              <a:rPr sz="3000" spc="125" dirty="0">
                <a:solidFill>
                  <a:srgbClr val="F4F7FF"/>
                </a:solidFill>
                <a:latin typeface="Verdana"/>
                <a:cs typeface="Verdana"/>
              </a:rPr>
              <a:t>c</a:t>
            </a:r>
            <a:r>
              <a:rPr sz="3000" spc="20" dirty="0">
                <a:solidFill>
                  <a:srgbClr val="F4F7FF"/>
                </a:solidFill>
                <a:latin typeface="Verdana"/>
                <a:cs typeface="Verdana"/>
              </a:rPr>
              <a:t>e</a:t>
            </a:r>
            <a:r>
              <a:rPr sz="3000" spc="-80" dirty="0">
                <a:solidFill>
                  <a:srgbClr val="F4F7FF"/>
                </a:solidFill>
                <a:latin typeface="Verdana"/>
                <a:cs typeface="Verdana"/>
              </a:rPr>
              <a:t>s  </a:t>
            </a:r>
            <a:r>
              <a:rPr sz="3000" spc="160" dirty="0">
                <a:solidFill>
                  <a:srgbClr val="F4F7FF"/>
                </a:solidFill>
                <a:latin typeface="Verdana"/>
                <a:cs typeface="Verdana"/>
              </a:rPr>
              <a:t>d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i</a:t>
            </a:r>
            <a:r>
              <a:rPr sz="3000" spc="125" dirty="0">
                <a:solidFill>
                  <a:srgbClr val="F4F7FF"/>
                </a:solidFill>
                <a:latin typeface="Verdana"/>
                <a:cs typeface="Verdana"/>
              </a:rPr>
              <a:t>c</a:t>
            </a:r>
            <a:r>
              <a:rPr sz="3000" spc="35" dirty="0">
                <a:solidFill>
                  <a:srgbClr val="F4F7FF"/>
                </a:solidFill>
                <a:latin typeface="Verdana"/>
                <a:cs typeface="Verdana"/>
              </a:rPr>
              <a:t>t</a:t>
            </a:r>
            <a:r>
              <a:rPr sz="3000" spc="-35" dirty="0">
                <a:solidFill>
                  <a:srgbClr val="F4F7FF"/>
                </a:solidFill>
                <a:latin typeface="Verdana"/>
                <a:cs typeface="Verdana"/>
              </a:rPr>
              <a:t>a</a:t>
            </a:r>
            <a:r>
              <a:rPr sz="3000" spc="160" dirty="0">
                <a:solidFill>
                  <a:srgbClr val="F4F7FF"/>
                </a:solidFill>
                <a:latin typeface="Verdana"/>
                <a:cs typeface="Verdana"/>
              </a:rPr>
              <a:t>d</a:t>
            </a:r>
            <a:r>
              <a:rPr sz="3000" spc="120" dirty="0">
                <a:solidFill>
                  <a:srgbClr val="F4F7FF"/>
                </a:solidFill>
                <a:latin typeface="Verdana"/>
                <a:cs typeface="Verdana"/>
              </a:rPr>
              <a:t>u</a:t>
            </a:r>
            <a:r>
              <a:rPr sz="3000" spc="-80" dirty="0">
                <a:solidFill>
                  <a:srgbClr val="F4F7FF"/>
                </a:solidFill>
                <a:latin typeface="Verdana"/>
                <a:cs typeface="Verdana"/>
              </a:rPr>
              <a:t>r</a:t>
            </a:r>
            <a:r>
              <a:rPr sz="3000" spc="-35" dirty="0">
                <a:solidFill>
                  <a:srgbClr val="F4F7FF"/>
                </a:solidFill>
                <a:latin typeface="Verdana"/>
                <a:cs typeface="Verdana"/>
              </a:rPr>
              <a:t>a</a:t>
            </a:r>
            <a:r>
              <a:rPr sz="3000" spc="-459" dirty="0">
                <a:solidFill>
                  <a:srgbClr val="F4F7FF"/>
                </a:solidFill>
                <a:latin typeface="Verdana"/>
                <a:cs typeface="Verdana"/>
              </a:rPr>
              <a:t>,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269440" y="5580947"/>
            <a:ext cx="809180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45" dirty="0">
                <a:solidFill>
                  <a:srgbClr val="F4F7FF"/>
                </a:solidFill>
                <a:latin typeface="Verdana"/>
                <a:cs typeface="Verdana"/>
              </a:rPr>
              <a:t>particularmente</a:t>
            </a:r>
            <a:r>
              <a:rPr sz="3000" spc="130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10" dirty="0">
                <a:solidFill>
                  <a:srgbClr val="F4F7FF"/>
                </a:solidFill>
                <a:latin typeface="Verdana"/>
                <a:cs typeface="Verdana"/>
              </a:rPr>
              <a:t>aquellas</a:t>
            </a:r>
            <a:r>
              <a:rPr sz="3000" spc="135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90" dirty="0">
                <a:solidFill>
                  <a:srgbClr val="F4F7FF"/>
                </a:solidFill>
                <a:latin typeface="Verdana"/>
                <a:cs typeface="Verdana"/>
              </a:rPr>
              <a:t>de</a:t>
            </a:r>
            <a:r>
              <a:rPr sz="3000" spc="130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-25" dirty="0">
                <a:solidFill>
                  <a:srgbClr val="F4F7FF"/>
                </a:solidFill>
                <a:latin typeface="Verdana"/>
                <a:cs typeface="Verdana"/>
              </a:rPr>
              <a:t>la</a:t>
            </a:r>
            <a:r>
              <a:rPr sz="3000" spc="135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40" dirty="0">
                <a:solidFill>
                  <a:srgbClr val="F4F7FF"/>
                </a:solidFill>
                <a:latin typeface="Verdana"/>
                <a:cs typeface="Verdana"/>
              </a:rPr>
              <a:t>disidencia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354560" y="6038147"/>
            <a:ext cx="6007100" cy="1035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" marR="5080" indent="-34925">
              <a:lnSpc>
                <a:spcPct val="110400"/>
              </a:lnSpc>
              <a:spcBef>
                <a:spcPts val="100"/>
              </a:spcBef>
              <a:tabLst>
                <a:tab pos="1455420" algn="l"/>
                <a:tab pos="2232025" algn="l"/>
                <a:tab pos="3258820" algn="l"/>
                <a:tab pos="5248910" algn="l"/>
              </a:tabLst>
            </a:pPr>
            <a:r>
              <a:rPr sz="3000" spc="35" dirty="0">
                <a:solidFill>
                  <a:srgbClr val="F4F7FF"/>
                </a:solidFill>
                <a:latin typeface="Verdana"/>
                <a:cs typeface="Verdana"/>
              </a:rPr>
              <a:t>t</a:t>
            </a:r>
            <a:r>
              <a:rPr sz="3000" spc="-80" dirty="0">
                <a:solidFill>
                  <a:srgbClr val="F4F7FF"/>
                </a:solidFill>
                <a:latin typeface="Verdana"/>
                <a:cs typeface="Verdana"/>
              </a:rPr>
              <a:t>r</a:t>
            </a:r>
            <a:r>
              <a:rPr sz="3000" spc="-35" dirty="0">
                <a:solidFill>
                  <a:srgbClr val="F4F7FF"/>
                </a:solidFill>
                <a:latin typeface="Verdana"/>
                <a:cs typeface="Verdana"/>
              </a:rPr>
              <a:t>a</a:t>
            </a:r>
            <a:r>
              <a:rPr sz="3000" spc="-150" dirty="0">
                <a:solidFill>
                  <a:srgbClr val="F4F7FF"/>
                </a:solidFill>
                <a:latin typeface="Verdana"/>
                <a:cs typeface="Verdana"/>
              </a:rPr>
              <a:t>v</a:t>
            </a:r>
            <a:r>
              <a:rPr sz="3000" spc="20" dirty="0">
                <a:solidFill>
                  <a:srgbClr val="F4F7FF"/>
                </a:solidFill>
                <a:latin typeface="Verdana"/>
                <a:cs typeface="Verdana"/>
              </a:rPr>
              <a:t>é</a:t>
            </a:r>
            <a:r>
              <a:rPr sz="3000" spc="-100" dirty="0">
                <a:solidFill>
                  <a:srgbClr val="F4F7FF"/>
                </a:solidFill>
                <a:latin typeface="Verdana"/>
                <a:cs typeface="Verdana"/>
              </a:rPr>
              <a:t>s	</a:t>
            </a:r>
            <a:r>
              <a:rPr sz="3000" spc="160" dirty="0">
                <a:solidFill>
                  <a:srgbClr val="F4F7FF"/>
                </a:solidFill>
                <a:latin typeface="Verdana"/>
                <a:cs typeface="Verdana"/>
              </a:rPr>
              <a:t>d</a:t>
            </a:r>
            <a:r>
              <a:rPr sz="3000" spc="20" dirty="0">
                <a:solidFill>
                  <a:srgbClr val="F4F7FF"/>
                </a:solidFill>
                <a:latin typeface="Verdana"/>
                <a:cs typeface="Verdana"/>
              </a:rPr>
              <a:t>e	</a:t>
            </a:r>
            <a:r>
              <a:rPr sz="3000" spc="120" dirty="0">
                <a:solidFill>
                  <a:srgbClr val="F4F7FF"/>
                </a:solidFill>
                <a:latin typeface="Verdana"/>
                <a:cs typeface="Verdana"/>
              </a:rPr>
              <a:t>u</a:t>
            </a:r>
            <a:r>
              <a:rPr sz="3000" spc="130" dirty="0">
                <a:solidFill>
                  <a:srgbClr val="F4F7FF"/>
                </a:solidFill>
                <a:latin typeface="Verdana"/>
                <a:cs typeface="Verdana"/>
              </a:rPr>
              <a:t>n</a:t>
            </a:r>
            <a:r>
              <a:rPr sz="3000" spc="-35" dirty="0">
                <a:solidFill>
                  <a:srgbClr val="F4F7FF"/>
                </a:solidFill>
                <a:latin typeface="Verdana"/>
                <a:cs typeface="Verdana"/>
              </a:rPr>
              <a:t>a	</a:t>
            </a:r>
            <a:r>
              <a:rPr sz="3000" spc="130" dirty="0">
                <a:solidFill>
                  <a:srgbClr val="F4F7FF"/>
                </a:solidFill>
                <a:latin typeface="Verdana"/>
                <a:cs typeface="Verdana"/>
              </a:rPr>
              <a:t>n</a:t>
            </a:r>
            <a:r>
              <a:rPr sz="3000" spc="-35" dirty="0">
                <a:solidFill>
                  <a:srgbClr val="F4F7FF"/>
                </a:solidFill>
                <a:latin typeface="Verdana"/>
                <a:cs typeface="Verdana"/>
              </a:rPr>
              <a:t>a</a:t>
            </a:r>
            <a:r>
              <a:rPr sz="3000" spc="-80" dirty="0">
                <a:solidFill>
                  <a:srgbClr val="F4F7FF"/>
                </a:solidFill>
                <a:latin typeface="Verdana"/>
                <a:cs typeface="Verdana"/>
              </a:rPr>
              <a:t>rr</a:t>
            </a:r>
            <a:r>
              <a:rPr sz="3000" spc="-35" dirty="0">
                <a:solidFill>
                  <a:srgbClr val="F4F7FF"/>
                </a:solidFill>
                <a:latin typeface="Verdana"/>
                <a:cs typeface="Verdana"/>
              </a:rPr>
              <a:t>a</a:t>
            </a:r>
            <a:r>
              <a:rPr sz="3000" spc="35" dirty="0">
                <a:solidFill>
                  <a:srgbClr val="F4F7FF"/>
                </a:solidFill>
                <a:latin typeface="Verdana"/>
                <a:cs typeface="Verdana"/>
              </a:rPr>
              <a:t>t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i</a:t>
            </a:r>
            <a:r>
              <a:rPr sz="3000" spc="-150" dirty="0">
                <a:solidFill>
                  <a:srgbClr val="F4F7FF"/>
                </a:solidFill>
                <a:latin typeface="Verdana"/>
                <a:cs typeface="Verdana"/>
              </a:rPr>
              <a:t>v</a:t>
            </a:r>
            <a:r>
              <a:rPr sz="3000" spc="-35" dirty="0">
                <a:solidFill>
                  <a:srgbClr val="F4F7FF"/>
                </a:solidFill>
                <a:latin typeface="Verdana"/>
                <a:cs typeface="Verdana"/>
              </a:rPr>
              <a:t>a	</a:t>
            </a:r>
            <a:r>
              <a:rPr sz="3000" spc="160" dirty="0">
                <a:solidFill>
                  <a:srgbClr val="F4F7FF"/>
                </a:solidFill>
                <a:latin typeface="Verdana"/>
                <a:cs typeface="Verdana"/>
              </a:rPr>
              <a:t>q</a:t>
            </a:r>
            <a:r>
              <a:rPr sz="3000" spc="120" dirty="0">
                <a:solidFill>
                  <a:srgbClr val="F4F7FF"/>
                </a:solidFill>
                <a:latin typeface="Verdana"/>
                <a:cs typeface="Verdana"/>
              </a:rPr>
              <a:t>u</a:t>
            </a:r>
            <a:r>
              <a:rPr sz="3000" spc="15" dirty="0">
                <a:solidFill>
                  <a:srgbClr val="F4F7FF"/>
                </a:solidFill>
                <a:latin typeface="Verdana"/>
                <a:cs typeface="Verdana"/>
              </a:rPr>
              <a:t>e  </a:t>
            </a:r>
            <a:r>
              <a:rPr sz="3000" spc="5" dirty="0">
                <a:solidFill>
                  <a:srgbClr val="F4F7FF"/>
                </a:solidFill>
                <a:latin typeface="Verdana"/>
                <a:cs typeface="Verdana"/>
              </a:rPr>
              <a:t>humor,</a:t>
            </a:r>
            <a:endParaRPr sz="3000" dirty="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199302" y="6590597"/>
            <a:ext cx="416179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20850" algn="l"/>
                <a:tab pos="2346325" algn="l"/>
              </a:tabLst>
            </a:pP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li</a:t>
            </a:r>
            <a:r>
              <a:rPr sz="3000" spc="-80" dirty="0">
                <a:solidFill>
                  <a:srgbClr val="F4F7FF"/>
                </a:solidFill>
                <a:latin typeface="Verdana"/>
                <a:cs typeface="Verdana"/>
              </a:rPr>
              <a:t>r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i</a:t>
            </a:r>
            <a:r>
              <a:rPr sz="3000" spc="-100" dirty="0">
                <a:solidFill>
                  <a:srgbClr val="F4F7FF"/>
                </a:solidFill>
                <a:latin typeface="Verdana"/>
                <a:cs typeface="Verdana"/>
              </a:rPr>
              <a:t>s</a:t>
            </a:r>
            <a:r>
              <a:rPr sz="3000" spc="265" dirty="0">
                <a:solidFill>
                  <a:srgbClr val="F4F7FF"/>
                </a:solidFill>
                <a:latin typeface="Verdana"/>
                <a:cs typeface="Verdana"/>
              </a:rPr>
              <a:t>m</a:t>
            </a:r>
            <a:r>
              <a:rPr sz="3000" spc="60" dirty="0">
                <a:solidFill>
                  <a:srgbClr val="F4F7FF"/>
                </a:solidFill>
                <a:latin typeface="Verdana"/>
                <a:cs typeface="Verdana"/>
              </a:rPr>
              <a:t>o	</a:t>
            </a:r>
            <a:r>
              <a:rPr sz="3000" spc="-150" dirty="0">
                <a:solidFill>
                  <a:srgbClr val="F4F7FF"/>
                </a:solidFill>
                <a:latin typeface="Verdana"/>
                <a:cs typeface="Verdana"/>
              </a:rPr>
              <a:t>y	</a:t>
            </a:r>
            <a:r>
              <a:rPr sz="3000" spc="160" dirty="0">
                <a:solidFill>
                  <a:srgbClr val="F4F7FF"/>
                </a:solidFill>
                <a:latin typeface="Verdana"/>
                <a:cs typeface="Verdana"/>
              </a:rPr>
              <a:t>d</a:t>
            </a:r>
            <a:r>
              <a:rPr sz="3000" spc="20" dirty="0">
                <a:solidFill>
                  <a:srgbClr val="F4F7FF"/>
                </a:solidFill>
                <a:latin typeface="Verdana"/>
                <a:cs typeface="Verdana"/>
              </a:rPr>
              <a:t>e</a:t>
            </a:r>
            <a:r>
              <a:rPr sz="3000" spc="130" dirty="0">
                <a:solidFill>
                  <a:srgbClr val="F4F7FF"/>
                </a:solidFill>
                <a:latin typeface="Verdana"/>
                <a:cs typeface="Verdana"/>
              </a:rPr>
              <a:t>n</a:t>
            </a:r>
            <a:r>
              <a:rPr sz="3000" spc="120" dirty="0">
                <a:solidFill>
                  <a:srgbClr val="F4F7FF"/>
                </a:solidFill>
                <a:latin typeface="Verdana"/>
                <a:cs typeface="Verdana"/>
              </a:rPr>
              <a:t>u</a:t>
            </a:r>
            <a:r>
              <a:rPr sz="3000" spc="130" dirty="0">
                <a:solidFill>
                  <a:srgbClr val="F4F7FF"/>
                </a:solidFill>
                <a:latin typeface="Verdana"/>
                <a:cs typeface="Verdana"/>
              </a:rPr>
              <a:t>n</a:t>
            </a:r>
            <a:r>
              <a:rPr sz="3000" spc="125" dirty="0">
                <a:solidFill>
                  <a:srgbClr val="F4F7FF"/>
                </a:solidFill>
                <a:latin typeface="Verdana"/>
                <a:cs typeface="Verdana"/>
              </a:rPr>
              <a:t>c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i</a:t>
            </a:r>
            <a:r>
              <a:rPr sz="3000" spc="-35" dirty="0">
                <a:solidFill>
                  <a:srgbClr val="F4F7FF"/>
                </a:solidFill>
                <a:latin typeface="Verdana"/>
                <a:cs typeface="Verdana"/>
              </a:rPr>
              <a:t>a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269440" y="6038147"/>
            <a:ext cx="1823085" cy="153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0400"/>
              </a:lnSpc>
              <a:spcBef>
                <a:spcPts val="100"/>
              </a:spcBef>
            </a:pPr>
            <a:r>
              <a:rPr sz="3000" spc="-90" dirty="0">
                <a:solidFill>
                  <a:srgbClr val="F4F7FF"/>
                </a:solidFill>
                <a:latin typeface="Verdana"/>
                <a:cs typeface="Verdana"/>
              </a:rPr>
              <a:t>sexual,</a:t>
            </a:r>
            <a:r>
              <a:rPr sz="3000" spc="-85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-35" dirty="0">
                <a:solidFill>
                  <a:srgbClr val="F4F7FF"/>
                </a:solidFill>
                <a:latin typeface="Verdana"/>
                <a:cs typeface="Verdana"/>
              </a:rPr>
              <a:t>a </a:t>
            </a:r>
            <a:r>
              <a:rPr sz="3000" spc="-1040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100" dirty="0">
                <a:solidFill>
                  <a:srgbClr val="F4F7FF"/>
                </a:solidFill>
                <a:latin typeface="Verdana"/>
                <a:cs typeface="Verdana"/>
              </a:rPr>
              <a:t>combina </a:t>
            </a:r>
            <a:r>
              <a:rPr sz="3000" spc="-1045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política.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012860" y="4523672"/>
            <a:ext cx="3204845" cy="9812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9240" marR="5080" indent="-257175">
              <a:lnSpc>
                <a:spcPct val="110400"/>
              </a:lnSpc>
              <a:spcBef>
                <a:spcPts val="100"/>
              </a:spcBef>
              <a:tabLst>
                <a:tab pos="2680335" algn="l"/>
              </a:tabLst>
            </a:pPr>
            <a:r>
              <a:rPr lang="es-CL" sz="3000" spc="-640" dirty="0">
                <a:solidFill>
                  <a:srgbClr val="F4F7FF"/>
                </a:solidFill>
                <a:latin typeface="Verdana"/>
                <a:cs typeface="Verdana"/>
              </a:rPr>
              <a:t>    </a:t>
            </a:r>
            <a:r>
              <a:rPr lang="es-CL" sz="3000" b="1" spc="-640" dirty="0">
                <a:solidFill>
                  <a:srgbClr val="F4F7FF"/>
                </a:solidFill>
                <a:latin typeface="Verdana"/>
                <a:cs typeface="Verdana"/>
              </a:rPr>
              <a:t>N</a:t>
            </a:r>
            <a:r>
              <a:rPr sz="3000" spc="50" dirty="0" err="1">
                <a:solidFill>
                  <a:srgbClr val="F4F7FF"/>
                </a:solidFill>
                <a:latin typeface="Verdana"/>
                <a:cs typeface="Verdana"/>
              </a:rPr>
              <a:t>ecesidad</a:t>
            </a:r>
            <a:r>
              <a:rPr sz="3000" spc="50" dirty="0">
                <a:solidFill>
                  <a:srgbClr val="F4F7FF"/>
                </a:solidFill>
                <a:latin typeface="Verdana"/>
                <a:cs typeface="Verdana"/>
              </a:rPr>
              <a:t>	</a:t>
            </a:r>
            <a:r>
              <a:rPr sz="3000" spc="90" dirty="0">
                <a:solidFill>
                  <a:srgbClr val="F4F7FF"/>
                </a:solidFill>
                <a:latin typeface="Verdana"/>
                <a:cs typeface="Verdana"/>
              </a:rPr>
              <a:t>de </a:t>
            </a:r>
            <a:r>
              <a:rPr sz="3000" spc="-1040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265" dirty="0">
                <a:solidFill>
                  <a:srgbClr val="F4F7FF"/>
                </a:solidFill>
                <a:latin typeface="Verdana"/>
                <a:cs typeface="Verdana"/>
              </a:rPr>
              <a:t>m</a:t>
            </a:r>
            <a:r>
              <a:rPr sz="3000" spc="-35" dirty="0">
                <a:solidFill>
                  <a:srgbClr val="F4F7FF"/>
                </a:solidFill>
                <a:latin typeface="Verdana"/>
                <a:cs typeface="Verdana"/>
              </a:rPr>
              <a:t>a</a:t>
            </a:r>
            <a:r>
              <a:rPr sz="3000" spc="-80" dirty="0">
                <a:solidFill>
                  <a:srgbClr val="F4F7FF"/>
                </a:solidFill>
                <a:latin typeface="Verdana"/>
                <a:cs typeface="Verdana"/>
              </a:rPr>
              <a:t>r</a:t>
            </a:r>
            <a:r>
              <a:rPr sz="3000" spc="185" dirty="0">
                <a:solidFill>
                  <a:srgbClr val="F4F7FF"/>
                </a:solidFill>
                <a:latin typeface="Verdana"/>
                <a:cs typeface="Verdana"/>
              </a:rPr>
              <a:t>g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i</a:t>
            </a:r>
            <a:r>
              <a:rPr sz="3000" spc="130" dirty="0">
                <a:solidFill>
                  <a:srgbClr val="F4F7FF"/>
                </a:solidFill>
                <a:latin typeface="Verdana"/>
                <a:cs typeface="Verdana"/>
              </a:rPr>
              <a:t>n</a:t>
            </a:r>
            <a:r>
              <a:rPr sz="3000" spc="-35" dirty="0">
                <a:solidFill>
                  <a:srgbClr val="F4F7FF"/>
                </a:solidFill>
                <a:latin typeface="Verdana"/>
                <a:cs typeface="Verdana"/>
              </a:rPr>
              <a:t>a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li</a:t>
            </a:r>
            <a:r>
              <a:rPr sz="3000" spc="-45" dirty="0">
                <a:solidFill>
                  <a:srgbClr val="F4F7FF"/>
                </a:solidFill>
                <a:latin typeface="Verdana"/>
                <a:cs typeface="Verdana"/>
              </a:rPr>
              <a:t>z</a:t>
            </a:r>
            <a:r>
              <a:rPr sz="3000" spc="-35" dirty="0">
                <a:solidFill>
                  <a:srgbClr val="F4F7FF"/>
                </a:solidFill>
                <a:latin typeface="Verdana"/>
                <a:cs typeface="Verdana"/>
              </a:rPr>
              <a:t>a</a:t>
            </a:r>
            <a:r>
              <a:rPr sz="3000" spc="160" dirty="0">
                <a:solidFill>
                  <a:srgbClr val="F4F7FF"/>
                </a:solidFill>
                <a:latin typeface="Verdana"/>
                <a:cs typeface="Verdana"/>
              </a:rPr>
              <a:t>d</a:t>
            </a:r>
            <a:r>
              <a:rPr sz="3000" spc="-35" dirty="0">
                <a:solidFill>
                  <a:srgbClr val="F4F7FF"/>
                </a:solidFill>
                <a:latin typeface="Verdana"/>
                <a:cs typeface="Verdana"/>
              </a:rPr>
              <a:t>a</a:t>
            </a:r>
            <a:r>
              <a:rPr sz="3000" spc="-100" dirty="0">
                <a:solidFill>
                  <a:srgbClr val="F4F7FF"/>
                </a:solidFill>
                <a:latin typeface="Verdana"/>
                <a:cs typeface="Verdana"/>
              </a:rPr>
              <a:t>s</a:t>
            </a:r>
            <a:endParaRPr sz="3000" dirty="0">
              <a:latin typeface="Verdana"/>
              <a:cs typeface="Verdana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9060417" y="1152365"/>
            <a:ext cx="6662420" cy="2083435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2700" marR="5080">
              <a:lnSpc>
                <a:spcPts val="7800"/>
              </a:lnSpc>
              <a:spcBef>
                <a:spcPts val="800"/>
              </a:spcBef>
            </a:pPr>
            <a:r>
              <a:rPr dirty="0"/>
              <a:t>T</a:t>
            </a:r>
            <a:r>
              <a:rPr spc="-520" dirty="0"/>
              <a:t>E</a:t>
            </a:r>
            <a:r>
              <a:rPr spc="-480" dirty="0"/>
              <a:t>N</a:t>
            </a:r>
            <a:r>
              <a:rPr dirty="0"/>
              <a:t>G</a:t>
            </a:r>
            <a:r>
              <a:rPr spc="-135" dirty="0"/>
              <a:t>O</a:t>
            </a:r>
            <a:r>
              <a:rPr spc="-780" dirty="0"/>
              <a:t> </a:t>
            </a:r>
            <a:r>
              <a:rPr spc="-5" dirty="0"/>
              <a:t>M</a:t>
            </a:r>
            <a:r>
              <a:rPr spc="-1380" dirty="0"/>
              <a:t>I</a:t>
            </a:r>
            <a:r>
              <a:rPr spc="-520" dirty="0"/>
              <a:t>E</a:t>
            </a:r>
            <a:r>
              <a:rPr spc="-350" dirty="0"/>
              <a:t>D</a:t>
            </a:r>
            <a:r>
              <a:rPr spc="-85" dirty="0"/>
              <a:t>O  </a:t>
            </a:r>
            <a:r>
              <a:rPr spc="-330" dirty="0"/>
              <a:t>TORERO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8FA1BA-A95A-D935-57D7-E416D4BD5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5B11A1B-2039-36D2-C8D8-593003F855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36A178E-6298-E305-33EA-BFE3EECC5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18135600" cy="1009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Atentado contra S. E., presidente herido leve en una mano">
            <a:extLst>
              <a:ext uri="{FF2B5EF4-FFF2-40B4-BE49-F238E27FC236}">
                <a16:creationId xmlns:a16="http://schemas.microsoft.com/office/drawing/2014/main" id="{1233C203-035A-C243-6CC7-867E3354D1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0"/>
            <a:ext cx="8229600" cy="10771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6724B56-12AB-F673-4273-1E47F82426D0}"/>
              </a:ext>
            </a:extLst>
          </p:cNvPr>
          <p:cNvSpPr txBox="1"/>
          <p:nvPr/>
        </p:nvSpPr>
        <p:spPr>
          <a:xfrm>
            <a:off x="8026400" y="0"/>
            <a:ext cx="10261600" cy="10413107"/>
          </a:xfrm>
          <a:prstGeom prst="rect">
            <a:avLst/>
          </a:prstGeom>
          <a:solidFill>
            <a:schemeClr val="tx1">
              <a:alpha val="54000"/>
            </a:schemeClr>
          </a:solidFill>
        </p:spPr>
        <p:txBody>
          <a:bodyPr wrap="square">
            <a:spAutoFit/>
          </a:bodyPr>
          <a:lstStyle/>
          <a:p>
            <a:pPr algn="just" fontAlgn="ctr">
              <a:spcAft>
                <a:spcPts val="1500"/>
              </a:spcAft>
              <a:buNone/>
            </a:pPr>
            <a:endParaRPr lang="es-MX" sz="3200" b="0" i="0" dirty="0">
              <a:solidFill>
                <a:schemeClr val="bg1"/>
              </a:solidFill>
              <a:effectLst/>
              <a:latin typeface="+mj-lt"/>
            </a:endParaRPr>
          </a:p>
          <a:p>
            <a:pPr algn="just" fontAlgn="ctr">
              <a:spcAft>
                <a:spcPts val="1500"/>
              </a:spcAft>
              <a:buNone/>
            </a:pPr>
            <a:r>
              <a:rPr lang="es-MX" sz="3200" b="0" i="0" dirty="0">
                <a:solidFill>
                  <a:schemeClr val="bg1"/>
                </a:solidFill>
                <a:effectLst/>
                <a:latin typeface="+mj-lt"/>
              </a:rPr>
              <a:t>7 de septiembre de 1986, atentado en contra de Pinochet, conocido como la "Operación Siglo XX". Este ataque tuvo lugar en la cuesta "Las Achupallas", camino al Cajón del Maipo, a unos 40 kilómetros de Santiago. El objetivo era asesinar a Pinochet, pero este sobrevivió al atentado. </a:t>
            </a:r>
          </a:p>
          <a:p>
            <a:pPr algn="just">
              <a:spcBef>
                <a:spcPts val="750"/>
              </a:spcBef>
              <a:spcAft>
                <a:spcPts val="1500"/>
              </a:spcAft>
            </a:pPr>
            <a:r>
              <a:rPr lang="es-MX" sz="3200" b="0" i="0" dirty="0">
                <a:solidFill>
                  <a:schemeClr val="bg1"/>
                </a:solidFill>
                <a:effectLst/>
                <a:latin typeface="+mj-lt"/>
              </a:rPr>
              <a:t>El atentado fue organizado por el Frente Patriótico Manuel Rodríguez (FPMR), un grupo guerrillero que luchaba contra la dictadura militar. Durante el ataque, murieron cinco escoltas de Pinochet y otros resultaron heridos, mientras que Pinochet salió ileso. El atentado generó una fuerte represión por parte del régimen militar, que intensificó la persecución contra la oposición </a:t>
            </a:r>
            <a:r>
              <a:rPr lang="es-MX" b="0" i="0" dirty="0" err="1">
                <a:solidFill>
                  <a:srgbClr val="001D35"/>
                </a:solidFill>
                <a:effectLst/>
                <a:latin typeface="Google Sans"/>
              </a:rPr>
              <a:t>políti</a:t>
            </a:r>
            <a:endParaRPr lang="es-MX" b="0" i="0" dirty="0">
              <a:solidFill>
                <a:srgbClr val="001D35"/>
              </a:solidFill>
              <a:effectLst/>
              <a:latin typeface="Google Sans"/>
            </a:endParaRPr>
          </a:p>
          <a:p>
            <a:pPr algn="just">
              <a:spcBef>
                <a:spcPts val="750"/>
              </a:spcBef>
              <a:spcAft>
                <a:spcPts val="1500"/>
              </a:spcAft>
            </a:pPr>
            <a:endParaRPr lang="es-MX" dirty="0">
              <a:solidFill>
                <a:srgbClr val="001D35"/>
              </a:solidFill>
              <a:latin typeface="Google Sans"/>
            </a:endParaRPr>
          </a:p>
          <a:p>
            <a:pPr algn="just">
              <a:spcBef>
                <a:spcPts val="750"/>
              </a:spcBef>
              <a:spcAft>
                <a:spcPts val="1500"/>
              </a:spcAft>
            </a:pPr>
            <a:endParaRPr lang="es-MX" b="0" i="0" dirty="0">
              <a:solidFill>
                <a:srgbClr val="001D35"/>
              </a:solidFill>
              <a:effectLst/>
              <a:latin typeface="Google Sans"/>
            </a:endParaRPr>
          </a:p>
          <a:p>
            <a:pPr algn="just">
              <a:spcBef>
                <a:spcPts val="750"/>
              </a:spcBef>
              <a:spcAft>
                <a:spcPts val="1500"/>
              </a:spcAft>
            </a:pPr>
            <a:endParaRPr lang="es-MX" dirty="0">
              <a:solidFill>
                <a:srgbClr val="001D35"/>
              </a:solidFill>
              <a:latin typeface="Google Sans"/>
            </a:endParaRPr>
          </a:p>
          <a:p>
            <a:pPr algn="just">
              <a:spcBef>
                <a:spcPts val="750"/>
              </a:spcBef>
              <a:spcAft>
                <a:spcPts val="1500"/>
              </a:spcAft>
            </a:pPr>
            <a:endParaRPr lang="es-MX" b="0" i="0" dirty="0">
              <a:solidFill>
                <a:srgbClr val="001D35"/>
              </a:solidFill>
              <a:effectLst/>
              <a:latin typeface="Google Sans"/>
            </a:endParaRPr>
          </a:p>
          <a:p>
            <a:pPr algn="just">
              <a:spcBef>
                <a:spcPts val="750"/>
              </a:spcBef>
              <a:spcAft>
                <a:spcPts val="1500"/>
              </a:spcAft>
            </a:pPr>
            <a:endParaRPr lang="es-MX" dirty="0">
              <a:solidFill>
                <a:srgbClr val="001D35"/>
              </a:solidFill>
              <a:latin typeface="Google Sans"/>
            </a:endParaRPr>
          </a:p>
          <a:p>
            <a:pPr algn="just">
              <a:spcBef>
                <a:spcPts val="750"/>
              </a:spcBef>
              <a:spcAft>
                <a:spcPts val="1500"/>
              </a:spcAft>
            </a:pPr>
            <a:r>
              <a:rPr lang="es-MX" b="0" i="0" dirty="0">
                <a:solidFill>
                  <a:srgbClr val="001D35"/>
                </a:solidFill>
                <a:effectLst/>
                <a:latin typeface="Google Sans"/>
              </a:rPr>
              <a:t>ca y los movimientos armados. </a:t>
            </a:r>
          </a:p>
        </p:txBody>
      </p:sp>
    </p:spTree>
    <p:extLst>
      <p:ext uri="{BB962C8B-B14F-4D97-AF65-F5344CB8AC3E}">
        <p14:creationId xmlns:p14="http://schemas.microsoft.com/office/powerpoint/2010/main" val="2182610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7762" y="2936504"/>
            <a:ext cx="6905624" cy="441007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665618" y="2430494"/>
            <a:ext cx="10154920" cy="3559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0400"/>
              </a:lnSpc>
              <a:spcBef>
                <a:spcPts val="100"/>
              </a:spcBef>
            </a:pPr>
            <a:r>
              <a:rPr sz="3000" spc="30" dirty="0">
                <a:solidFill>
                  <a:srgbClr val="F4F7FF"/>
                </a:solidFill>
                <a:latin typeface="Verdana"/>
                <a:cs typeface="Verdana"/>
              </a:rPr>
              <a:t>La </a:t>
            </a:r>
            <a:r>
              <a:rPr sz="3000" dirty="0">
                <a:solidFill>
                  <a:srgbClr val="F4F7FF"/>
                </a:solidFill>
                <a:latin typeface="Verdana"/>
                <a:cs typeface="Verdana"/>
              </a:rPr>
              <a:t>novela 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narra </a:t>
            </a:r>
            <a:r>
              <a:rPr sz="3000" spc="-25" dirty="0">
                <a:solidFill>
                  <a:srgbClr val="F4F7FF"/>
                </a:solidFill>
                <a:latin typeface="Verdana"/>
                <a:cs typeface="Verdana"/>
              </a:rPr>
              <a:t>la </a:t>
            </a:r>
            <a:r>
              <a:rPr sz="3000" spc="25" dirty="0">
                <a:solidFill>
                  <a:srgbClr val="F4F7FF"/>
                </a:solidFill>
                <a:latin typeface="Verdana"/>
                <a:cs typeface="Verdana"/>
              </a:rPr>
              <a:t>relación entre </a:t>
            </a:r>
            <a:r>
              <a:rPr sz="3000" spc="-25" dirty="0">
                <a:solidFill>
                  <a:srgbClr val="F4F7FF"/>
                </a:solidFill>
                <a:latin typeface="Verdana"/>
                <a:cs typeface="Verdana"/>
              </a:rPr>
              <a:t>la 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“loca </a:t>
            </a:r>
            <a:r>
              <a:rPr sz="3000" spc="55" dirty="0">
                <a:solidFill>
                  <a:srgbClr val="F4F7FF"/>
                </a:solidFill>
                <a:latin typeface="Verdana"/>
                <a:cs typeface="Verdana"/>
              </a:rPr>
              <a:t>del </a:t>
            </a:r>
            <a:r>
              <a:rPr sz="3000" spc="-75" dirty="0">
                <a:solidFill>
                  <a:srgbClr val="F4F7FF"/>
                </a:solidFill>
                <a:latin typeface="Verdana"/>
                <a:cs typeface="Verdana"/>
              </a:rPr>
              <a:t>frente”, </a:t>
            </a:r>
            <a:r>
              <a:rPr sz="3000" spc="-1040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125" dirty="0">
                <a:solidFill>
                  <a:srgbClr val="F4F7FF"/>
                </a:solidFill>
                <a:latin typeface="Verdana"/>
                <a:cs typeface="Verdana"/>
              </a:rPr>
              <a:t>un </a:t>
            </a:r>
            <a:r>
              <a:rPr sz="3000" spc="-5" dirty="0">
                <a:solidFill>
                  <a:srgbClr val="F4F7FF"/>
                </a:solidFill>
                <a:latin typeface="Verdana"/>
                <a:cs typeface="Verdana"/>
              </a:rPr>
              <a:t>personaje </a:t>
            </a:r>
            <a:r>
              <a:rPr sz="3000" spc="50" dirty="0">
                <a:solidFill>
                  <a:srgbClr val="F4F7FF"/>
                </a:solidFill>
                <a:latin typeface="Verdana"/>
                <a:cs typeface="Verdana"/>
              </a:rPr>
              <a:t>queer </a:t>
            </a:r>
            <a:r>
              <a:rPr sz="3000" spc="100" dirty="0">
                <a:solidFill>
                  <a:srgbClr val="F4F7FF"/>
                </a:solidFill>
                <a:latin typeface="Verdana"/>
                <a:cs typeface="Verdana"/>
              </a:rPr>
              <a:t>que </a:t>
            </a:r>
            <a:r>
              <a:rPr sz="3000" spc="-75" dirty="0">
                <a:solidFill>
                  <a:srgbClr val="F4F7FF"/>
                </a:solidFill>
                <a:latin typeface="Verdana"/>
                <a:cs typeface="Verdana"/>
              </a:rPr>
              <a:t>vive </a:t>
            </a:r>
            <a:r>
              <a:rPr sz="3000" spc="75" dirty="0">
                <a:solidFill>
                  <a:srgbClr val="F4F7FF"/>
                </a:solidFill>
                <a:latin typeface="Verdana"/>
                <a:cs typeface="Verdana"/>
              </a:rPr>
              <a:t>en 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los </a:t>
            </a:r>
            <a:r>
              <a:rPr sz="3000" spc="50" dirty="0">
                <a:solidFill>
                  <a:srgbClr val="F4F7FF"/>
                </a:solidFill>
                <a:latin typeface="Verdana"/>
                <a:cs typeface="Verdana"/>
              </a:rPr>
              <a:t>márgenes </a:t>
            </a:r>
            <a:r>
              <a:rPr sz="3000" spc="90" dirty="0">
                <a:solidFill>
                  <a:srgbClr val="F4F7FF"/>
                </a:solidFill>
                <a:latin typeface="Verdana"/>
                <a:cs typeface="Verdana"/>
              </a:rPr>
              <a:t>de </a:t>
            </a:r>
            <a:r>
              <a:rPr sz="3000" spc="-25" dirty="0">
                <a:solidFill>
                  <a:srgbClr val="F4F7FF"/>
                </a:solidFill>
                <a:latin typeface="Verdana"/>
                <a:cs typeface="Verdana"/>
              </a:rPr>
              <a:t>la </a:t>
            </a:r>
            <a:r>
              <a:rPr sz="3000" spc="-1040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-10" dirty="0">
                <a:solidFill>
                  <a:srgbClr val="F4F7FF"/>
                </a:solidFill>
                <a:latin typeface="Verdana"/>
                <a:cs typeface="Verdana"/>
              </a:rPr>
              <a:t>sociedad, </a:t>
            </a:r>
            <a:r>
              <a:rPr sz="3000" spc="-150" dirty="0">
                <a:solidFill>
                  <a:srgbClr val="F4F7FF"/>
                </a:solidFill>
                <a:latin typeface="Verdana"/>
                <a:cs typeface="Verdana"/>
              </a:rPr>
              <a:t>y</a:t>
            </a:r>
            <a:r>
              <a:rPr sz="3000" spc="-145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-80" dirty="0">
                <a:solidFill>
                  <a:srgbClr val="F4F7FF"/>
                </a:solidFill>
                <a:latin typeface="Verdana"/>
                <a:cs typeface="Verdana"/>
              </a:rPr>
              <a:t>Carlos,</a:t>
            </a:r>
            <a:r>
              <a:rPr sz="3000" spc="-75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125" dirty="0">
                <a:solidFill>
                  <a:srgbClr val="F4F7FF"/>
                </a:solidFill>
                <a:latin typeface="Verdana"/>
                <a:cs typeface="Verdana"/>
              </a:rPr>
              <a:t>un </a:t>
            </a:r>
            <a:r>
              <a:rPr sz="3000" spc="-30" dirty="0">
                <a:solidFill>
                  <a:srgbClr val="F4F7FF"/>
                </a:solidFill>
                <a:latin typeface="Verdana"/>
                <a:cs typeface="Verdana"/>
              </a:rPr>
              <a:t>joven </a:t>
            </a:r>
            <a:r>
              <a:rPr sz="3000" spc="45" dirty="0">
                <a:solidFill>
                  <a:srgbClr val="F4F7FF"/>
                </a:solidFill>
                <a:latin typeface="Verdana"/>
                <a:cs typeface="Verdana"/>
              </a:rPr>
              <a:t>militante </a:t>
            </a:r>
            <a:r>
              <a:rPr sz="3000" spc="55" dirty="0">
                <a:solidFill>
                  <a:srgbClr val="F4F7FF"/>
                </a:solidFill>
                <a:latin typeface="Verdana"/>
                <a:cs typeface="Verdana"/>
              </a:rPr>
              <a:t>del </a:t>
            </a:r>
            <a:r>
              <a:rPr sz="3000" spc="50" dirty="0">
                <a:solidFill>
                  <a:srgbClr val="F4F7FF"/>
                </a:solidFill>
                <a:latin typeface="Verdana"/>
                <a:cs typeface="Verdana"/>
              </a:rPr>
              <a:t>Frente </a:t>
            </a:r>
            <a:r>
              <a:rPr sz="3000" spc="55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50" dirty="0">
                <a:solidFill>
                  <a:srgbClr val="F4F7FF"/>
                </a:solidFill>
                <a:latin typeface="Verdana"/>
                <a:cs typeface="Verdana"/>
              </a:rPr>
              <a:t>Patriótico</a:t>
            </a:r>
            <a:r>
              <a:rPr sz="3000" spc="55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90" dirty="0">
                <a:solidFill>
                  <a:srgbClr val="F4F7FF"/>
                </a:solidFill>
                <a:latin typeface="Verdana"/>
                <a:cs typeface="Verdana"/>
              </a:rPr>
              <a:t>Manuel</a:t>
            </a:r>
            <a:r>
              <a:rPr sz="3000" spc="95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55" dirty="0">
                <a:solidFill>
                  <a:srgbClr val="F4F7FF"/>
                </a:solidFill>
                <a:latin typeface="Verdana"/>
                <a:cs typeface="Verdana"/>
              </a:rPr>
              <a:t>Rodríguez</a:t>
            </a:r>
            <a:r>
              <a:rPr sz="3000" spc="60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30" dirty="0">
                <a:solidFill>
                  <a:srgbClr val="F4F7FF"/>
                </a:solidFill>
                <a:latin typeface="Verdana"/>
                <a:cs typeface="Verdana"/>
              </a:rPr>
              <a:t>(FPMR)</a:t>
            </a:r>
            <a:r>
              <a:rPr sz="3000" spc="35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100" dirty="0">
                <a:solidFill>
                  <a:srgbClr val="F4F7FF"/>
                </a:solidFill>
                <a:latin typeface="Verdana"/>
                <a:cs typeface="Verdana"/>
              </a:rPr>
              <a:t>que</a:t>
            </a:r>
            <a:r>
              <a:rPr sz="3000" spc="105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65" dirty="0">
                <a:solidFill>
                  <a:srgbClr val="F4F7FF"/>
                </a:solidFill>
                <a:latin typeface="Verdana"/>
                <a:cs typeface="Verdana"/>
              </a:rPr>
              <a:t>lucha </a:t>
            </a:r>
            <a:r>
              <a:rPr sz="3000" spc="70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40" dirty="0">
                <a:solidFill>
                  <a:srgbClr val="F4F7FF"/>
                </a:solidFill>
                <a:latin typeface="Verdana"/>
                <a:cs typeface="Verdana"/>
              </a:rPr>
              <a:t>contra </a:t>
            </a:r>
            <a:r>
              <a:rPr sz="3000" spc="-25" dirty="0">
                <a:solidFill>
                  <a:srgbClr val="F4F7FF"/>
                </a:solidFill>
                <a:latin typeface="Verdana"/>
                <a:cs typeface="Verdana"/>
              </a:rPr>
              <a:t>la </a:t>
            </a:r>
            <a:r>
              <a:rPr sz="3000" spc="50" dirty="0">
                <a:solidFill>
                  <a:srgbClr val="F4F7FF"/>
                </a:solidFill>
                <a:latin typeface="Verdana"/>
                <a:cs typeface="Verdana"/>
              </a:rPr>
              <a:t>dictadura </a:t>
            </a:r>
            <a:r>
              <a:rPr sz="3000" spc="90" dirty="0">
                <a:solidFill>
                  <a:srgbClr val="F4F7FF"/>
                </a:solidFill>
                <a:latin typeface="Verdana"/>
                <a:cs typeface="Verdana"/>
              </a:rPr>
              <a:t>de </a:t>
            </a:r>
            <a:r>
              <a:rPr sz="3000" spc="75" dirty="0">
                <a:solidFill>
                  <a:srgbClr val="F4F7FF"/>
                </a:solidFill>
                <a:latin typeface="Verdana"/>
                <a:cs typeface="Verdana"/>
              </a:rPr>
              <a:t>Augusto </a:t>
            </a:r>
            <a:r>
              <a:rPr sz="3000" spc="105" dirty="0">
                <a:solidFill>
                  <a:srgbClr val="F4F7FF"/>
                </a:solidFill>
                <a:latin typeface="Verdana"/>
                <a:cs typeface="Verdana"/>
              </a:rPr>
              <a:t>Pinochet </a:t>
            </a:r>
            <a:r>
              <a:rPr sz="3000" spc="75" dirty="0">
                <a:solidFill>
                  <a:srgbClr val="F4F7FF"/>
                </a:solidFill>
                <a:latin typeface="Verdana"/>
                <a:cs typeface="Verdana"/>
              </a:rPr>
              <a:t>en </a:t>
            </a:r>
            <a:r>
              <a:rPr sz="3000" spc="35" dirty="0">
                <a:solidFill>
                  <a:srgbClr val="F4F7FF"/>
                </a:solidFill>
                <a:latin typeface="Verdana"/>
                <a:cs typeface="Verdana"/>
              </a:rPr>
              <a:t>Chile </a:t>
            </a:r>
            <a:r>
              <a:rPr sz="3000" spc="40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160" dirty="0">
                <a:solidFill>
                  <a:srgbClr val="F4F7FF"/>
                </a:solidFill>
                <a:latin typeface="Verdana"/>
                <a:cs typeface="Verdana"/>
              </a:rPr>
              <a:t>d</a:t>
            </a:r>
            <a:r>
              <a:rPr sz="3000" spc="120" dirty="0">
                <a:solidFill>
                  <a:srgbClr val="F4F7FF"/>
                </a:solidFill>
                <a:latin typeface="Verdana"/>
                <a:cs typeface="Verdana"/>
              </a:rPr>
              <a:t>u</a:t>
            </a:r>
            <a:r>
              <a:rPr sz="3000" spc="-80" dirty="0">
                <a:solidFill>
                  <a:srgbClr val="F4F7FF"/>
                </a:solidFill>
                <a:latin typeface="Verdana"/>
                <a:cs typeface="Verdana"/>
              </a:rPr>
              <a:t>r</a:t>
            </a:r>
            <a:r>
              <a:rPr sz="3000" spc="-35" dirty="0">
                <a:solidFill>
                  <a:srgbClr val="F4F7FF"/>
                </a:solidFill>
                <a:latin typeface="Verdana"/>
                <a:cs typeface="Verdana"/>
              </a:rPr>
              <a:t>a</a:t>
            </a:r>
            <a:r>
              <a:rPr sz="3000" spc="130" dirty="0">
                <a:solidFill>
                  <a:srgbClr val="F4F7FF"/>
                </a:solidFill>
                <a:latin typeface="Verdana"/>
                <a:cs typeface="Verdana"/>
              </a:rPr>
              <a:t>n</a:t>
            </a:r>
            <a:r>
              <a:rPr sz="3000" spc="35" dirty="0">
                <a:solidFill>
                  <a:srgbClr val="F4F7FF"/>
                </a:solidFill>
                <a:latin typeface="Verdana"/>
                <a:cs typeface="Verdana"/>
              </a:rPr>
              <a:t>t</a:t>
            </a:r>
            <a:r>
              <a:rPr sz="3000" spc="20" dirty="0">
                <a:solidFill>
                  <a:srgbClr val="F4F7FF"/>
                </a:solidFill>
                <a:latin typeface="Verdana"/>
                <a:cs typeface="Verdana"/>
              </a:rPr>
              <a:t>e</a:t>
            </a:r>
            <a:r>
              <a:rPr sz="3000" spc="-270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l</a:t>
            </a:r>
            <a:r>
              <a:rPr sz="3000" spc="60" dirty="0">
                <a:solidFill>
                  <a:srgbClr val="F4F7FF"/>
                </a:solidFill>
                <a:latin typeface="Verdana"/>
                <a:cs typeface="Verdana"/>
              </a:rPr>
              <a:t>o</a:t>
            </a:r>
            <a:r>
              <a:rPr sz="3000" spc="-100" dirty="0">
                <a:solidFill>
                  <a:srgbClr val="F4F7FF"/>
                </a:solidFill>
                <a:latin typeface="Verdana"/>
                <a:cs typeface="Verdana"/>
              </a:rPr>
              <a:t>s</a:t>
            </a:r>
            <a:r>
              <a:rPr sz="3000" spc="-270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-35" dirty="0">
                <a:solidFill>
                  <a:srgbClr val="F4F7FF"/>
                </a:solidFill>
                <a:latin typeface="Verdana"/>
                <a:cs typeface="Verdana"/>
              </a:rPr>
              <a:t>a</a:t>
            </a:r>
            <a:r>
              <a:rPr sz="3000" spc="130" dirty="0">
                <a:solidFill>
                  <a:srgbClr val="F4F7FF"/>
                </a:solidFill>
                <a:latin typeface="Verdana"/>
                <a:cs typeface="Verdana"/>
              </a:rPr>
              <a:t>ñ</a:t>
            </a:r>
            <a:r>
              <a:rPr sz="3000" spc="60" dirty="0">
                <a:solidFill>
                  <a:srgbClr val="F4F7FF"/>
                </a:solidFill>
                <a:latin typeface="Verdana"/>
                <a:cs typeface="Verdana"/>
              </a:rPr>
              <a:t>o</a:t>
            </a:r>
            <a:r>
              <a:rPr sz="3000" spc="-100" dirty="0">
                <a:solidFill>
                  <a:srgbClr val="F4F7FF"/>
                </a:solidFill>
                <a:latin typeface="Verdana"/>
                <a:cs typeface="Verdana"/>
              </a:rPr>
              <a:t>s</a:t>
            </a:r>
            <a:r>
              <a:rPr sz="3000" spc="-270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5" dirty="0">
                <a:solidFill>
                  <a:srgbClr val="F4F7FF"/>
                </a:solidFill>
                <a:latin typeface="Verdana"/>
                <a:cs typeface="Verdana"/>
              </a:rPr>
              <a:t>8</a:t>
            </a:r>
            <a:r>
              <a:rPr sz="3000" spc="75" dirty="0">
                <a:solidFill>
                  <a:srgbClr val="F4F7FF"/>
                </a:solidFill>
                <a:latin typeface="Verdana"/>
                <a:cs typeface="Verdana"/>
              </a:rPr>
              <a:t>0</a:t>
            </a:r>
            <a:r>
              <a:rPr sz="3000" spc="-459" dirty="0">
                <a:solidFill>
                  <a:srgbClr val="F4F7FF"/>
                </a:solidFill>
                <a:latin typeface="Verdana"/>
                <a:cs typeface="Verdana"/>
              </a:rPr>
              <a:t>.</a:t>
            </a:r>
            <a:endParaRPr sz="3000" dirty="0">
              <a:latin typeface="Verdana"/>
              <a:cs typeface="Verdana"/>
            </a:endParaRPr>
          </a:p>
          <a:p>
            <a:pPr marL="12700" algn="just">
              <a:lnSpc>
                <a:spcPct val="100000"/>
              </a:lnSpc>
              <a:spcBef>
                <a:spcPts val="375"/>
              </a:spcBef>
            </a:pPr>
            <a:r>
              <a:rPr sz="3000" spc="35" dirty="0">
                <a:solidFill>
                  <a:srgbClr val="F4F7FF"/>
                </a:solidFill>
                <a:latin typeface="Verdana"/>
                <a:cs typeface="Verdana"/>
              </a:rPr>
              <a:t>Mientras</a:t>
            </a:r>
            <a:r>
              <a:rPr sz="3000" spc="894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Carlos</a:t>
            </a:r>
            <a:r>
              <a:rPr sz="3000" spc="894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dirty="0">
                <a:solidFill>
                  <a:srgbClr val="F4F7FF"/>
                </a:solidFill>
                <a:latin typeface="Verdana"/>
                <a:cs typeface="Verdana"/>
              </a:rPr>
              <a:t>utiliza</a:t>
            </a:r>
            <a:r>
              <a:rPr sz="3000" spc="894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dirty="0">
                <a:solidFill>
                  <a:srgbClr val="F4F7FF"/>
                </a:solidFill>
                <a:latin typeface="Verdana"/>
                <a:cs typeface="Verdana"/>
              </a:rPr>
              <a:t>el</a:t>
            </a:r>
            <a:r>
              <a:rPr sz="3000" spc="900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50" dirty="0">
                <a:solidFill>
                  <a:srgbClr val="F4F7FF"/>
                </a:solidFill>
                <a:latin typeface="Verdana"/>
                <a:cs typeface="Verdana"/>
              </a:rPr>
              <a:t>hogar</a:t>
            </a:r>
            <a:r>
              <a:rPr sz="3000" spc="894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90" dirty="0">
                <a:solidFill>
                  <a:srgbClr val="F4F7FF"/>
                </a:solidFill>
                <a:latin typeface="Verdana"/>
                <a:cs typeface="Verdana"/>
              </a:rPr>
              <a:t>de</a:t>
            </a:r>
            <a:r>
              <a:rPr sz="3000" spc="894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-25" dirty="0">
                <a:solidFill>
                  <a:srgbClr val="F4F7FF"/>
                </a:solidFill>
                <a:latin typeface="Verdana"/>
                <a:cs typeface="Verdana"/>
              </a:rPr>
              <a:t>la</a:t>
            </a:r>
            <a:r>
              <a:rPr sz="3000" spc="900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30" dirty="0">
                <a:solidFill>
                  <a:srgbClr val="F4F7FF"/>
                </a:solidFill>
                <a:latin typeface="Verdana"/>
                <a:cs typeface="Verdana"/>
              </a:rPr>
              <a:t>loca</a:t>
            </a:r>
            <a:r>
              <a:rPr sz="3000" spc="894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125" dirty="0">
                <a:solidFill>
                  <a:srgbClr val="F4F7FF"/>
                </a:solidFill>
                <a:latin typeface="Verdana"/>
                <a:cs typeface="Verdana"/>
              </a:rPr>
              <a:t>como</a:t>
            </a:r>
            <a:endParaRPr sz="300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65618" y="5964269"/>
            <a:ext cx="8183880" cy="1035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400"/>
              </a:lnSpc>
              <a:spcBef>
                <a:spcPts val="100"/>
              </a:spcBef>
              <a:tabLst>
                <a:tab pos="1983739" algn="l"/>
                <a:tab pos="2237105" algn="l"/>
                <a:tab pos="2686685" algn="l"/>
                <a:tab pos="3449320" algn="l"/>
                <a:tab pos="4846320" algn="l"/>
                <a:tab pos="5252085" algn="l"/>
                <a:tab pos="5871845" algn="l"/>
                <a:tab pos="6118225" algn="l"/>
                <a:tab pos="7682230" algn="l"/>
              </a:tabLst>
            </a:pPr>
            <a:r>
              <a:rPr sz="3000" spc="50" dirty="0">
                <a:solidFill>
                  <a:srgbClr val="F4F7FF"/>
                </a:solidFill>
                <a:latin typeface="Verdana"/>
                <a:cs typeface="Verdana"/>
              </a:rPr>
              <a:t>escondite		</a:t>
            </a:r>
            <a:r>
              <a:rPr sz="3000" spc="5" dirty="0">
                <a:solidFill>
                  <a:srgbClr val="F4F7FF"/>
                </a:solidFill>
                <a:latin typeface="Verdana"/>
                <a:cs typeface="Verdana"/>
              </a:rPr>
              <a:t>para	</a:t>
            </a:r>
            <a:r>
              <a:rPr sz="3000" spc="20" dirty="0">
                <a:solidFill>
                  <a:srgbClr val="F4F7FF"/>
                </a:solidFill>
                <a:latin typeface="Verdana"/>
                <a:cs typeface="Verdana"/>
              </a:rPr>
              <a:t>planear	</a:t>
            </a:r>
            <a:r>
              <a:rPr sz="3000" spc="125" dirty="0">
                <a:solidFill>
                  <a:srgbClr val="F4F7FF"/>
                </a:solidFill>
                <a:latin typeface="Verdana"/>
                <a:cs typeface="Verdana"/>
              </a:rPr>
              <a:t>un		</a:t>
            </a:r>
            <a:r>
              <a:rPr sz="3000" spc="45" dirty="0">
                <a:solidFill>
                  <a:srgbClr val="F4F7FF"/>
                </a:solidFill>
                <a:latin typeface="Verdana"/>
                <a:cs typeface="Verdana"/>
              </a:rPr>
              <a:t>atentado </a:t>
            </a:r>
            <a:r>
              <a:rPr sz="3000" spc="50" dirty="0">
                <a:solidFill>
                  <a:srgbClr val="F4F7FF"/>
                </a:solidFill>
                <a:latin typeface="Verdana"/>
                <a:cs typeface="Verdana"/>
              </a:rPr>
              <a:t> </a:t>
            </a:r>
            <a:r>
              <a:rPr sz="3000" spc="160" dirty="0">
                <a:solidFill>
                  <a:srgbClr val="F4F7FF"/>
                </a:solidFill>
                <a:latin typeface="Verdana"/>
                <a:cs typeface="Verdana"/>
              </a:rPr>
              <a:t>d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i</a:t>
            </a:r>
            <a:r>
              <a:rPr sz="3000" spc="125" dirty="0">
                <a:solidFill>
                  <a:srgbClr val="F4F7FF"/>
                </a:solidFill>
                <a:latin typeface="Verdana"/>
                <a:cs typeface="Verdana"/>
              </a:rPr>
              <a:t>c</a:t>
            </a:r>
            <a:r>
              <a:rPr sz="3000" spc="35" dirty="0">
                <a:solidFill>
                  <a:srgbClr val="F4F7FF"/>
                </a:solidFill>
                <a:latin typeface="Verdana"/>
                <a:cs typeface="Verdana"/>
              </a:rPr>
              <a:t>t</a:t>
            </a:r>
            <a:r>
              <a:rPr sz="3000" spc="-35" dirty="0">
                <a:solidFill>
                  <a:srgbClr val="F4F7FF"/>
                </a:solidFill>
                <a:latin typeface="Verdana"/>
                <a:cs typeface="Verdana"/>
              </a:rPr>
              <a:t>a</a:t>
            </a:r>
            <a:r>
              <a:rPr sz="3000" spc="160" dirty="0">
                <a:solidFill>
                  <a:srgbClr val="F4F7FF"/>
                </a:solidFill>
                <a:latin typeface="Verdana"/>
                <a:cs typeface="Verdana"/>
              </a:rPr>
              <a:t>d</a:t>
            </a:r>
            <a:r>
              <a:rPr sz="3000" spc="60" dirty="0">
                <a:solidFill>
                  <a:srgbClr val="F4F7FF"/>
                </a:solidFill>
                <a:latin typeface="Verdana"/>
                <a:cs typeface="Verdana"/>
              </a:rPr>
              <a:t>o</a:t>
            </a:r>
            <a:r>
              <a:rPr sz="3000" spc="-80" dirty="0">
                <a:solidFill>
                  <a:srgbClr val="F4F7FF"/>
                </a:solidFill>
                <a:latin typeface="Verdana"/>
                <a:cs typeface="Verdana"/>
              </a:rPr>
              <a:t>r</a:t>
            </a:r>
            <a:r>
              <a:rPr sz="3000" spc="-459" dirty="0">
                <a:solidFill>
                  <a:srgbClr val="F4F7FF"/>
                </a:solidFill>
                <a:latin typeface="Verdana"/>
                <a:cs typeface="Verdana"/>
              </a:rPr>
              <a:t>,</a:t>
            </a:r>
            <a:r>
              <a:rPr sz="3000" dirty="0">
                <a:solidFill>
                  <a:srgbClr val="F4F7FF"/>
                </a:solidFill>
                <a:latin typeface="Verdana"/>
                <a:cs typeface="Verdana"/>
              </a:rPr>
              <a:t>	</a:t>
            </a:r>
            <a:r>
              <a:rPr sz="3000" spc="-100" dirty="0">
                <a:solidFill>
                  <a:srgbClr val="F4F7FF"/>
                </a:solidFill>
                <a:latin typeface="Verdana"/>
                <a:cs typeface="Verdana"/>
              </a:rPr>
              <a:t>s</a:t>
            </a:r>
            <a:r>
              <a:rPr sz="3000" spc="20" dirty="0">
                <a:solidFill>
                  <a:srgbClr val="F4F7FF"/>
                </a:solidFill>
                <a:latin typeface="Verdana"/>
                <a:cs typeface="Verdana"/>
              </a:rPr>
              <a:t>e</a:t>
            </a:r>
            <a:r>
              <a:rPr sz="3000" dirty="0">
                <a:solidFill>
                  <a:srgbClr val="F4F7FF"/>
                </a:solidFill>
                <a:latin typeface="Verdana"/>
                <a:cs typeface="Verdana"/>
              </a:rPr>
              <a:t>	</a:t>
            </a:r>
            <a:r>
              <a:rPr sz="3000" spc="160" dirty="0">
                <a:solidFill>
                  <a:srgbClr val="F4F7FF"/>
                </a:solidFill>
                <a:latin typeface="Verdana"/>
                <a:cs typeface="Verdana"/>
              </a:rPr>
              <a:t>d</a:t>
            </a:r>
            <a:r>
              <a:rPr sz="3000" spc="20" dirty="0">
                <a:solidFill>
                  <a:srgbClr val="F4F7FF"/>
                </a:solidFill>
                <a:latin typeface="Verdana"/>
                <a:cs typeface="Verdana"/>
              </a:rPr>
              <a:t>e</a:t>
            </a:r>
            <a:r>
              <a:rPr sz="3000" spc="-100" dirty="0">
                <a:solidFill>
                  <a:srgbClr val="F4F7FF"/>
                </a:solidFill>
                <a:latin typeface="Verdana"/>
                <a:cs typeface="Verdana"/>
              </a:rPr>
              <a:t>s</a:t>
            </a:r>
            <a:r>
              <a:rPr sz="3000" spc="-35" dirty="0">
                <a:solidFill>
                  <a:srgbClr val="F4F7FF"/>
                </a:solidFill>
                <a:latin typeface="Verdana"/>
                <a:cs typeface="Verdana"/>
              </a:rPr>
              <a:t>a</a:t>
            </a:r>
            <a:r>
              <a:rPr sz="3000" spc="-80" dirty="0">
                <a:solidFill>
                  <a:srgbClr val="F4F7FF"/>
                </a:solidFill>
                <a:latin typeface="Verdana"/>
                <a:cs typeface="Verdana"/>
              </a:rPr>
              <a:t>rr</a:t>
            </a:r>
            <a:r>
              <a:rPr sz="3000" spc="60" dirty="0">
                <a:solidFill>
                  <a:srgbClr val="F4F7FF"/>
                </a:solidFill>
                <a:latin typeface="Verdana"/>
                <a:cs typeface="Verdana"/>
              </a:rPr>
              <a:t>o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ll</a:t>
            </a:r>
            <a:r>
              <a:rPr sz="3000" spc="-35" dirty="0">
                <a:solidFill>
                  <a:srgbClr val="F4F7FF"/>
                </a:solidFill>
                <a:latin typeface="Verdana"/>
                <a:cs typeface="Verdana"/>
              </a:rPr>
              <a:t>a</a:t>
            </a:r>
            <a:r>
              <a:rPr sz="3000" dirty="0">
                <a:solidFill>
                  <a:srgbClr val="F4F7FF"/>
                </a:solidFill>
                <a:latin typeface="Verdana"/>
                <a:cs typeface="Verdana"/>
              </a:rPr>
              <a:t>	</a:t>
            </a:r>
            <a:r>
              <a:rPr sz="3000" spc="120" dirty="0">
                <a:solidFill>
                  <a:srgbClr val="F4F7FF"/>
                </a:solidFill>
                <a:latin typeface="Verdana"/>
                <a:cs typeface="Verdana"/>
              </a:rPr>
              <a:t>u</a:t>
            </a:r>
            <a:r>
              <a:rPr sz="3000" spc="130" dirty="0">
                <a:solidFill>
                  <a:srgbClr val="F4F7FF"/>
                </a:solidFill>
                <a:latin typeface="Verdana"/>
                <a:cs typeface="Verdana"/>
              </a:rPr>
              <a:t>n</a:t>
            </a:r>
            <a:r>
              <a:rPr sz="3000" spc="-35" dirty="0">
                <a:solidFill>
                  <a:srgbClr val="F4F7FF"/>
                </a:solidFill>
                <a:latin typeface="Verdana"/>
                <a:cs typeface="Verdana"/>
              </a:rPr>
              <a:t>a</a:t>
            </a:r>
            <a:r>
              <a:rPr sz="3000" dirty="0">
                <a:solidFill>
                  <a:srgbClr val="F4F7FF"/>
                </a:solidFill>
                <a:latin typeface="Verdana"/>
                <a:cs typeface="Verdana"/>
              </a:rPr>
              <a:t>	</a:t>
            </a:r>
            <a:r>
              <a:rPr sz="3000" spc="-80" dirty="0">
                <a:solidFill>
                  <a:srgbClr val="F4F7FF"/>
                </a:solidFill>
                <a:latin typeface="Verdana"/>
                <a:cs typeface="Verdana"/>
              </a:rPr>
              <a:t>r</a:t>
            </a:r>
            <a:r>
              <a:rPr sz="3000" spc="20" dirty="0">
                <a:solidFill>
                  <a:srgbClr val="F4F7FF"/>
                </a:solidFill>
                <a:latin typeface="Verdana"/>
                <a:cs typeface="Verdana"/>
              </a:rPr>
              <a:t>e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l</a:t>
            </a:r>
            <a:r>
              <a:rPr sz="3000" spc="-35" dirty="0">
                <a:solidFill>
                  <a:srgbClr val="F4F7FF"/>
                </a:solidFill>
                <a:latin typeface="Verdana"/>
                <a:cs typeface="Verdana"/>
              </a:rPr>
              <a:t>a</a:t>
            </a:r>
            <a:r>
              <a:rPr sz="3000" spc="125" dirty="0">
                <a:solidFill>
                  <a:srgbClr val="F4F7FF"/>
                </a:solidFill>
                <a:latin typeface="Verdana"/>
                <a:cs typeface="Verdana"/>
              </a:rPr>
              <a:t>c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i</a:t>
            </a:r>
            <a:r>
              <a:rPr sz="3000" spc="60" dirty="0">
                <a:solidFill>
                  <a:srgbClr val="F4F7FF"/>
                </a:solidFill>
                <a:latin typeface="Verdana"/>
                <a:cs typeface="Verdana"/>
              </a:rPr>
              <a:t>ó</a:t>
            </a:r>
            <a:r>
              <a:rPr sz="3000" spc="130" dirty="0">
                <a:solidFill>
                  <a:srgbClr val="F4F7FF"/>
                </a:solidFill>
                <a:latin typeface="Verdana"/>
                <a:cs typeface="Verdana"/>
              </a:rPr>
              <a:t>n</a:t>
            </a:r>
            <a:r>
              <a:rPr sz="3000" dirty="0">
                <a:solidFill>
                  <a:srgbClr val="F4F7FF"/>
                </a:solidFill>
                <a:latin typeface="Verdana"/>
                <a:cs typeface="Verdana"/>
              </a:rPr>
              <a:t>	</a:t>
            </a:r>
            <a:r>
              <a:rPr sz="3000" spc="160" dirty="0">
                <a:solidFill>
                  <a:srgbClr val="F4F7FF"/>
                </a:solidFill>
                <a:latin typeface="Verdana"/>
                <a:cs typeface="Verdana"/>
              </a:rPr>
              <a:t>d</a:t>
            </a:r>
            <a:r>
              <a:rPr sz="3000" spc="20" dirty="0">
                <a:solidFill>
                  <a:srgbClr val="F4F7FF"/>
                </a:solidFill>
                <a:latin typeface="Verdana"/>
                <a:cs typeface="Verdana"/>
              </a:rPr>
              <a:t>e</a:t>
            </a:r>
            <a:endParaRPr sz="3000" dirty="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867040" y="5964269"/>
            <a:ext cx="1953260" cy="1035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5270" marR="5080" indent="-243204">
              <a:lnSpc>
                <a:spcPct val="110400"/>
              </a:lnSpc>
              <a:spcBef>
                <a:spcPts val="100"/>
              </a:spcBef>
              <a:tabLst>
                <a:tab pos="1607185" algn="l"/>
                <a:tab pos="1733550" algn="l"/>
              </a:tabLst>
            </a:pPr>
            <a:r>
              <a:rPr sz="3000" spc="125" dirty="0">
                <a:solidFill>
                  <a:srgbClr val="F4F7FF"/>
                </a:solidFill>
                <a:latin typeface="Verdana"/>
                <a:cs typeface="Verdana"/>
              </a:rPr>
              <a:t>c</a:t>
            </a:r>
            <a:r>
              <a:rPr sz="3000" spc="60" dirty="0">
                <a:solidFill>
                  <a:srgbClr val="F4F7FF"/>
                </a:solidFill>
                <a:latin typeface="Verdana"/>
                <a:cs typeface="Verdana"/>
              </a:rPr>
              <a:t>o</a:t>
            </a:r>
            <a:r>
              <a:rPr sz="3000" spc="130" dirty="0">
                <a:solidFill>
                  <a:srgbClr val="F4F7FF"/>
                </a:solidFill>
                <a:latin typeface="Verdana"/>
                <a:cs typeface="Verdana"/>
              </a:rPr>
              <a:t>n</a:t>
            </a:r>
            <a:r>
              <a:rPr sz="3000" spc="35" dirty="0">
                <a:solidFill>
                  <a:srgbClr val="F4F7FF"/>
                </a:solidFill>
                <a:latin typeface="Verdana"/>
                <a:cs typeface="Verdana"/>
              </a:rPr>
              <a:t>t</a:t>
            </a:r>
            <a:r>
              <a:rPr sz="3000" spc="-80" dirty="0">
                <a:solidFill>
                  <a:srgbClr val="F4F7FF"/>
                </a:solidFill>
                <a:latin typeface="Verdana"/>
                <a:cs typeface="Verdana"/>
              </a:rPr>
              <a:t>r</a:t>
            </a:r>
            <a:r>
              <a:rPr sz="3000" spc="-35" dirty="0">
                <a:solidFill>
                  <a:srgbClr val="F4F7FF"/>
                </a:solidFill>
                <a:latin typeface="Verdana"/>
                <a:cs typeface="Verdana"/>
              </a:rPr>
              <a:t>a	</a:t>
            </a:r>
            <a:r>
              <a:rPr sz="3000" spc="20" dirty="0">
                <a:solidFill>
                  <a:srgbClr val="F4F7FF"/>
                </a:solidFill>
                <a:latin typeface="Verdana"/>
                <a:cs typeface="Verdana"/>
              </a:rPr>
              <a:t>e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l  </a:t>
            </a:r>
            <a:r>
              <a:rPr sz="3000" spc="-35" dirty="0">
                <a:solidFill>
                  <a:srgbClr val="F4F7FF"/>
                </a:solidFill>
                <a:latin typeface="Verdana"/>
                <a:cs typeface="Verdana"/>
              </a:rPr>
              <a:t>a</a:t>
            </a:r>
            <a:r>
              <a:rPr sz="3000" spc="-40" dirty="0">
                <a:solidFill>
                  <a:srgbClr val="F4F7FF"/>
                </a:solidFill>
                <a:latin typeface="Verdana"/>
                <a:cs typeface="Verdana"/>
              </a:rPr>
              <a:t>f</a:t>
            </a:r>
            <a:r>
              <a:rPr sz="3000" spc="20" dirty="0">
                <a:solidFill>
                  <a:srgbClr val="F4F7FF"/>
                </a:solidFill>
                <a:latin typeface="Verdana"/>
                <a:cs typeface="Verdana"/>
              </a:rPr>
              <a:t>e</a:t>
            </a:r>
            <a:r>
              <a:rPr sz="3000" spc="125" dirty="0">
                <a:solidFill>
                  <a:srgbClr val="F4F7FF"/>
                </a:solidFill>
                <a:latin typeface="Verdana"/>
                <a:cs typeface="Verdana"/>
              </a:rPr>
              <a:t>c</a:t>
            </a:r>
            <a:r>
              <a:rPr sz="3000" spc="35" dirty="0">
                <a:solidFill>
                  <a:srgbClr val="F4F7FF"/>
                </a:solidFill>
                <a:latin typeface="Verdana"/>
                <a:cs typeface="Verdana"/>
              </a:rPr>
              <a:t>t</a:t>
            </a:r>
            <a:r>
              <a:rPr sz="3000" spc="60" dirty="0">
                <a:solidFill>
                  <a:srgbClr val="F4F7FF"/>
                </a:solidFill>
                <a:latin typeface="Verdana"/>
                <a:cs typeface="Verdana"/>
              </a:rPr>
              <a:t>o		</a:t>
            </a:r>
            <a:r>
              <a:rPr sz="3000" spc="-150" dirty="0">
                <a:solidFill>
                  <a:srgbClr val="F4F7FF"/>
                </a:solidFill>
                <a:latin typeface="Verdana"/>
                <a:cs typeface="Verdana"/>
              </a:rPr>
              <a:t>y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65618" y="6973919"/>
            <a:ext cx="10154920" cy="1035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400"/>
              </a:lnSpc>
              <a:spcBef>
                <a:spcPts val="100"/>
              </a:spcBef>
              <a:tabLst>
                <a:tab pos="1661160" algn="l"/>
                <a:tab pos="2226310" algn="l"/>
                <a:tab pos="2918460" algn="l"/>
                <a:tab pos="3892550" algn="l"/>
                <a:tab pos="4296410" algn="l"/>
                <a:tab pos="5155565" algn="l"/>
                <a:tab pos="5734685" algn="l"/>
                <a:tab pos="5961380" algn="l"/>
                <a:tab pos="7385684" algn="l"/>
                <a:tab pos="7829550" algn="l"/>
                <a:tab pos="8409305" algn="l"/>
                <a:tab pos="8465185" algn="l"/>
                <a:tab pos="9266555" algn="l"/>
              </a:tabLst>
            </a:pPr>
            <a:r>
              <a:rPr sz="3000" spc="-35" dirty="0">
                <a:solidFill>
                  <a:srgbClr val="F4F7FF"/>
                </a:solidFill>
                <a:latin typeface="Verdana"/>
                <a:cs typeface="Verdana"/>
              </a:rPr>
              <a:t>a</a:t>
            </a:r>
            <a:r>
              <a:rPr sz="3000" spc="265" dirty="0">
                <a:solidFill>
                  <a:srgbClr val="F4F7FF"/>
                </a:solidFill>
                <a:latin typeface="Verdana"/>
                <a:cs typeface="Verdana"/>
              </a:rPr>
              <a:t>m</a:t>
            </a:r>
            <a:r>
              <a:rPr sz="3000" spc="160" dirty="0">
                <a:solidFill>
                  <a:srgbClr val="F4F7FF"/>
                </a:solidFill>
                <a:latin typeface="Verdana"/>
                <a:cs typeface="Verdana"/>
              </a:rPr>
              <a:t>b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i</a:t>
            </a:r>
            <a:r>
              <a:rPr sz="3000" spc="-150" dirty="0">
                <a:solidFill>
                  <a:srgbClr val="F4F7FF"/>
                </a:solidFill>
                <a:latin typeface="Verdana"/>
                <a:cs typeface="Verdana"/>
              </a:rPr>
              <a:t>v</a:t>
            </a:r>
            <a:r>
              <a:rPr sz="3000" spc="-35" dirty="0">
                <a:solidFill>
                  <a:srgbClr val="F4F7FF"/>
                </a:solidFill>
                <a:latin typeface="Verdana"/>
                <a:cs typeface="Verdana"/>
              </a:rPr>
              <a:t>a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l</a:t>
            </a:r>
            <a:r>
              <a:rPr sz="3000" spc="20" dirty="0">
                <a:solidFill>
                  <a:srgbClr val="F4F7FF"/>
                </a:solidFill>
                <a:latin typeface="Verdana"/>
                <a:cs typeface="Verdana"/>
              </a:rPr>
              <a:t>e</a:t>
            </a:r>
            <a:r>
              <a:rPr sz="3000" spc="130" dirty="0">
                <a:solidFill>
                  <a:srgbClr val="F4F7FF"/>
                </a:solidFill>
                <a:latin typeface="Verdana"/>
                <a:cs typeface="Verdana"/>
              </a:rPr>
              <a:t>n</a:t>
            </a:r>
            <a:r>
              <a:rPr sz="3000" spc="125" dirty="0">
                <a:solidFill>
                  <a:srgbClr val="F4F7FF"/>
                </a:solidFill>
                <a:latin typeface="Verdana"/>
                <a:cs typeface="Verdana"/>
              </a:rPr>
              <a:t>c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i</a:t>
            </a:r>
            <a:r>
              <a:rPr sz="3000" spc="-35" dirty="0">
                <a:solidFill>
                  <a:srgbClr val="F4F7FF"/>
                </a:solidFill>
                <a:latin typeface="Verdana"/>
                <a:cs typeface="Verdana"/>
              </a:rPr>
              <a:t>a	</a:t>
            </a:r>
            <a:r>
              <a:rPr sz="3000" spc="20" dirty="0">
                <a:solidFill>
                  <a:srgbClr val="F4F7FF"/>
                </a:solidFill>
                <a:latin typeface="Verdana"/>
                <a:cs typeface="Verdana"/>
              </a:rPr>
              <a:t>e</a:t>
            </a:r>
            <a:r>
              <a:rPr sz="3000" spc="130" dirty="0">
                <a:solidFill>
                  <a:srgbClr val="F4F7FF"/>
                </a:solidFill>
                <a:latin typeface="Verdana"/>
                <a:cs typeface="Verdana"/>
              </a:rPr>
              <a:t>n</a:t>
            </a:r>
            <a:r>
              <a:rPr sz="3000" spc="35" dirty="0">
                <a:solidFill>
                  <a:srgbClr val="F4F7FF"/>
                </a:solidFill>
                <a:latin typeface="Verdana"/>
                <a:cs typeface="Verdana"/>
              </a:rPr>
              <a:t>t</a:t>
            </a:r>
            <a:r>
              <a:rPr sz="3000" spc="-80" dirty="0">
                <a:solidFill>
                  <a:srgbClr val="F4F7FF"/>
                </a:solidFill>
                <a:latin typeface="Verdana"/>
                <a:cs typeface="Verdana"/>
              </a:rPr>
              <a:t>r</a:t>
            </a:r>
            <a:r>
              <a:rPr sz="3000" spc="20" dirty="0">
                <a:solidFill>
                  <a:srgbClr val="F4F7FF"/>
                </a:solidFill>
                <a:latin typeface="Verdana"/>
                <a:cs typeface="Verdana"/>
              </a:rPr>
              <a:t>e	</a:t>
            </a:r>
            <a:r>
              <a:rPr sz="3000" spc="-35" dirty="0">
                <a:solidFill>
                  <a:srgbClr val="F4F7FF"/>
                </a:solidFill>
                <a:latin typeface="Verdana"/>
                <a:cs typeface="Verdana"/>
              </a:rPr>
              <a:t>a</a:t>
            </a:r>
            <a:r>
              <a:rPr sz="3000" spc="265" dirty="0">
                <a:solidFill>
                  <a:srgbClr val="F4F7FF"/>
                </a:solidFill>
                <a:latin typeface="Verdana"/>
                <a:cs typeface="Verdana"/>
              </a:rPr>
              <a:t>m</a:t>
            </a:r>
            <a:r>
              <a:rPr sz="3000" spc="160" dirty="0">
                <a:solidFill>
                  <a:srgbClr val="F4F7FF"/>
                </a:solidFill>
                <a:latin typeface="Verdana"/>
                <a:cs typeface="Verdana"/>
              </a:rPr>
              <a:t>b</a:t>
            </a:r>
            <a:r>
              <a:rPr sz="3000" spc="60" dirty="0">
                <a:solidFill>
                  <a:srgbClr val="F4F7FF"/>
                </a:solidFill>
                <a:latin typeface="Verdana"/>
                <a:cs typeface="Verdana"/>
              </a:rPr>
              <a:t>o</a:t>
            </a:r>
            <a:r>
              <a:rPr sz="3000" spc="-100" dirty="0">
                <a:solidFill>
                  <a:srgbClr val="F4F7FF"/>
                </a:solidFill>
                <a:latin typeface="Verdana"/>
                <a:cs typeface="Verdana"/>
              </a:rPr>
              <a:t>s		</a:t>
            </a:r>
            <a:r>
              <a:rPr sz="3000" spc="160" dirty="0">
                <a:solidFill>
                  <a:srgbClr val="F4F7FF"/>
                </a:solidFill>
                <a:latin typeface="Verdana"/>
                <a:cs typeface="Verdana"/>
              </a:rPr>
              <a:t>p</a:t>
            </a:r>
            <a:r>
              <a:rPr sz="3000" spc="20" dirty="0">
                <a:solidFill>
                  <a:srgbClr val="F4F7FF"/>
                </a:solidFill>
                <a:latin typeface="Verdana"/>
                <a:cs typeface="Verdana"/>
              </a:rPr>
              <a:t>e</a:t>
            </a:r>
            <a:r>
              <a:rPr sz="3000" spc="-80" dirty="0">
                <a:solidFill>
                  <a:srgbClr val="F4F7FF"/>
                </a:solidFill>
                <a:latin typeface="Verdana"/>
                <a:cs typeface="Verdana"/>
              </a:rPr>
              <a:t>r</a:t>
            </a:r>
            <a:r>
              <a:rPr sz="3000" spc="-100" dirty="0">
                <a:solidFill>
                  <a:srgbClr val="F4F7FF"/>
                </a:solidFill>
                <a:latin typeface="Verdana"/>
                <a:cs typeface="Verdana"/>
              </a:rPr>
              <a:t>s</a:t>
            </a:r>
            <a:r>
              <a:rPr sz="3000" spc="60" dirty="0">
                <a:solidFill>
                  <a:srgbClr val="F4F7FF"/>
                </a:solidFill>
                <a:latin typeface="Verdana"/>
                <a:cs typeface="Verdana"/>
              </a:rPr>
              <a:t>o</a:t>
            </a:r>
            <a:r>
              <a:rPr sz="3000" spc="130" dirty="0">
                <a:solidFill>
                  <a:srgbClr val="F4F7FF"/>
                </a:solidFill>
                <a:latin typeface="Verdana"/>
                <a:cs typeface="Verdana"/>
              </a:rPr>
              <a:t>n</a:t>
            </a:r>
            <a:r>
              <a:rPr sz="3000" spc="-35" dirty="0">
                <a:solidFill>
                  <a:srgbClr val="F4F7FF"/>
                </a:solidFill>
                <a:latin typeface="Verdana"/>
                <a:cs typeface="Verdana"/>
              </a:rPr>
              <a:t>a</a:t>
            </a:r>
            <a:r>
              <a:rPr sz="3000" spc="-215" dirty="0">
                <a:solidFill>
                  <a:srgbClr val="F4F7FF"/>
                </a:solidFill>
                <a:latin typeface="Verdana"/>
                <a:cs typeface="Verdana"/>
              </a:rPr>
              <a:t>j</a:t>
            </a:r>
            <a:r>
              <a:rPr sz="3000" spc="20" dirty="0">
                <a:solidFill>
                  <a:srgbClr val="F4F7FF"/>
                </a:solidFill>
                <a:latin typeface="Verdana"/>
                <a:cs typeface="Verdana"/>
              </a:rPr>
              <a:t>e</a:t>
            </a:r>
            <a:r>
              <a:rPr sz="3000" spc="-100" dirty="0">
                <a:solidFill>
                  <a:srgbClr val="F4F7FF"/>
                </a:solidFill>
                <a:latin typeface="Verdana"/>
                <a:cs typeface="Verdana"/>
              </a:rPr>
              <a:t>s</a:t>
            </a:r>
            <a:r>
              <a:rPr sz="3000" spc="-459" dirty="0">
                <a:solidFill>
                  <a:srgbClr val="F4F7FF"/>
                </a:solidFill>
                <a:latin typeface="Verdana"/>
                <a:cs typeface="Verdana"/>
              </a:rPr>
              <a:t>.		</a:t>
            </a:r>
            <a:r>
              <a:rPr sz="3000" spc="95" dirty="0">
                <a:solidFill>
                  <a:srgbClr val="F4F7FF"/>
                </a:solidFill>
                <a:latin typeface="Verdana"/>
                <a:cs typeface="Verdana"/>
              </a:rPr>
              <a:t>L</a:t>
            </a:r>
            <a:r>
              <a:rPr sz="3000" spc="-35" dirty="0">
                <a:solidFill>
                  <a:srgbClr val="F4F7FF"/>
                </a:solidFill>
                <a:latin typeface="Verdana"/>
                <a:cs typeface="Verdana"/>
              </a:rPr>
              <a:t>a	</a:t>
            </a:r>
            <a:r>
              <a:rPr sz="3000" spc="60" dirty="0">
                <a:solidFill>
                  <a:srgbClr val="F4F7FF"/>
                </a:solidFill>
                <a:latin typeface="Verdana"/>
                <a:cs typeface="Verdana"/>
              </a:rPr>
              <a:t>o</a:t>
            </a:r>
            <a:r>
              <a:rPr sz="3000" spc="160" dirty="0">
                <a:solidFill>
                  <a:srgbClr val="F4F7FF"/>
                </a:solidFill>
                <a:latin typeface="Verdana"/>
                <a:cs typeface="Verdana"/>
              </a:rPr>
              <a:t>b</a:t>
            </a:r>
            <a:r>
              <a:rPr sz="3000" spc="-80" dirty="0">
                <a:solidFill>
                  <a:srgbClr val="F4F7FF"/>
                </a:solidFill>
                <a:latin typeface="Verdana"/>
                <a:cs typeface="Verdana"/>
              </a:rPr>
              <a:t>r</a:t>
            </a:r>
            <a:r>
              <a:rPr sz="3000" spc="-25" dirty="0">
                <a:solidFill>
                  <a:srgbClr val="F4F7FF"/>
                </a:solidFill>
                <a:latin typeface="Verdana"/>
                <a:cs typeface="Verdana"/>
              </a:rPr>
              <a:t>a  </a:t>
            </a:r>
            <a:r>
              <a:rPr sz="3000" spc="20" dirty="0">
                <a:solidFill>
                  <a:srgbClr val="F4F7FF"/>
                </a:solidFill>
                <a:latin typeface="Verdana"/>
                <a:cs typeface="Verdana"/>
              </a:rPr>
              <a:t>e</a:t>
            </a:r>
            <a:r>
              <a:rPr sz="3000" spc="-175" dirty="0">
                <a:solidFill>
                  <a:srgbClr val="F4F7FF"/>
                </a:solidFill>
                <a:latin typeface="Verdana"/>
                <a:cs typeface="Verdana"/>
              </a:rPr>
              <a:t>x</a:t>
            </a:r>
            <a:r>
              <a:rPr sz="3000" spc="160" dirty="0">
                <a:solidFill>
                  <a:srgbClr val="F4F7FF"/>
                </a:solidFill>
                <a:latin typeface="Verdana"/>
                <a:cs typeface="Verdana"/>
              </a:rPr>
              <a:t>p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l</a:t>
            </a:r>
            <a:r>
              <a:rPr sz="3000" spc="60" dirty="0">
                <a:solidFill>
                  <a:srgbClr val="F4F7FF"/>
                </a:solidFill>
                <a:latin typeface="Verdana"/>
                <a:cs typeface="Verdana"/>
              </a:rPr>
              <a:t>o</a:t>
            </a:r>
            <a:r>
              <a:rPr sz="3000" spc="-80" dirty="0">
                <a:solidFill>
                  <a:srgbClr val="F4F7FF"/>
                </a:solidFill>
                <a:latin typeface="Verdana"/>
                <a:cs typeface="Verdana"/>
              </a:rPr>
              <a:t>r</a:t>
            </a:r>
            <a:r>
              <a:rPr sz="3000" spc="-35" dirty="0">
                <a:solidFill>
                  <a:srgbClr val="F4F7FF"/>
                </a:solidFill>
                <a:latin typeface="Verdana"/>
                <a:cs typeface="Verdana"/>
              </a:rPr>
              <a:t>a	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l</a:t>
            </a:r>
            <a:r>
              <a:rPr sz="3000" spc="-35" dirty="0">
                <a:solidFill>
                  <a:srgbClr val="F4F7FF"/>
                </a:solidFill>
                <a:latin typeface="Verdana"/>
                <a:cs typeface="Verdana"/>
              </a:rPr>
              <a:t>a	</a:t>
            </a:r>
            <a:r>
              <a:rPr sz="3000" spc="35" dirty="0">
                <a:solidFill>
                  <a:srgbClr val="F4F7FF"/>
                </a:solidFill>
                <a:latin typeface="Verdana"/>
                <a:cs typeface="Verdana"/>
              </a:rPr>
              <a:t>t</a:t>
            </a:r>
            <a:r>
              <a:rPr sz="3000" spc="20" dirty="0">
                <a:solidFill>
                  <a:srgbClr val="F4F7FF"/>
                </a:solidFill>
                <a:latin typeface="Verdana"/>
                <a:cs typeface="Verdana"/>
              </a:rPr>
              <a:t>e</a:t>
            </a:r>
            <a:r>
              <a:rPr sz="3000" spc="130" dirty="0">
                <a:solidFill>
                  <a:srgbClr val="F4F7FF"/>
                </a:solidFill>
                <a:latin typeface="Verdana"/>
                <a:cs typeface="Verdana"/>
              </a:rPr>
              <a:t>n</a:t>
            </a:r>
            <a:r>
              <a:rPr sz="3000" spc="-100" dirty="0">
                <a:solidFill>
                  <a:srgbClr val="F4F7FF"/>
                </a:solidFill>
                <a:latin typeface="Verdana"/>
                <a:cs typeface="Verdana"/>
              </a:rPr>
              <a:t>s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i</a:t>
            </a:r>
            <a:r>
              <a:rPr sz="3000" spc="60" dirty="0">
                <a:solidFill>
                  <a:srgbClr val="F4F7FF"/>
                </a:solidFill>
                <a:latin typeface="Verdana"/>
                <a:cs typeface="Verdana"/>
              </a:rPr>
              <a:t>ó</a:t>
            </a:r>
            <a:r>
              <a:rPr sz="3000" spc="130" dirty="0">
                <a:solidFill>
                  <a:srgbClr val="F4F7FF"/>
                </a:solidFill>
                <a:latin typeface="Verdana"/>
                <a:cs typeface="Verdana"/>
              </a:rPr>
              <a:t>n	</a:t>
            </a:r>
            <a:r>
              <a:rPr sz="3000" spc="20" dirty="0">
                <a:solidFill>
                  <a:srgbClr val="F4F7FF"/>
                </a:solidFill>
                <a:latin typeface="Verdana"/>
                <a:cs typeface="Verdana"/>
              </a:rPr>
              <a:t>e</a:t>
            </a:r>
            <a:r>
              <a:rPr sz="3000" spc="130" dirty="0">
                <a:solidFill>
                  <a:srgbClr val="F4F7FF"/>
                </a:solidFill>
                <a:latin typeface="Verdana"/>
                <a:cs typeface="Verdana"/>
              </a:rPr>
              <a:t>n</a:t>
            </a:r>
            <a:r>
              <a:rPr sz="3000" spc="35" dirty="0">
                <a:solidFill>
                  <a:srgbClr val="F4F7FF"/>
                </a:solidFill>
                <a:latin typeface="Verdana"/>
                <a:cs typeface="Verdana"/>
              </a:rPr>
              <a:t>t</a:t>
            </a:r>
            <a:r>
              <a:rPr sz="3000" spc="-80" dirty="0">
                <a:solidFill>
                  <a:srgbClr val="F4F7FF"/>
                </a:solidFill>
                <a:latin typeface="Verdana"/>
                <a:cs typeface="Verdana"/>
              </a:rPr>
              <a:t>r</a:t>
            </a:r>
            <a:r>
              <a:rPr sz="3000" spc="20" dirty="0">
                <a:solidFill>
                  <a:srgbClr val="F4F7FF"/>
                </a:solidFill>
                <a:latin typeface="Verdana"/>
                <a:cs typeface="Verdana"/>
              </a:rPr>
              <a:t>e	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l</a:t>
            </a:r>
            <a:r>
              <a:rPr sz="3000" spc="60" dirty="0">
                <a:solidFill>
                  <a:srgbClr val="F4F7FF"/>
                </a:solidFill>
                <a:latin typeface="Verdana"/>
                <a:cs typeface="Verdana"/>
              </a:rPr>
              <a:t>o	</a:t>
            </a:r>
            <a:r>
              <a:rPr sz="3000" spc="160" dirty="0">
                <a:solidFill>
                  <a:srgbClr val="F4F7FF"/>
                </a:solidFill>
                <a:latin typeface="Verdana"/>
                <a:cs typeface="Verdana"/>
              </a:rPr>
              <a:t>p</a:t>
            </a:r>
            <a:r>
              <a:rPr sz="3000" spc="60" dirty="0">
                <a:solidFill>
                  <a:srgbClr val="F4F7FF"/>
                </a:solidFill>
                <a:latin typeface="Verdana"/>
                <a:cs typeface="Verdana"/>
              </a:rPr>
              <a:t>o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lí</a:t>
            </a:r>
            <a:r>
              <a:rPr sz="3000" spc="35" dirty="0">
                <a:solidFill>
                  <a:srgbClr val="F4F7FF"/>
                </a:solidFill>
                <a:latin typeface="Verdana"/>
                <a:cs typeface="Verdana"/>
              </a:rPr>
              <a:t>t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i</a:t>
            </a:r>
            <a:r>
              <a:rPr sz="3000" spc="125" dirty="0">
                <a:solidFill>
                  <a:srgbClr val="F4F7FF"/>
                </a:solidFill>
                <a:latin typeface="Verdana"/>
                <a:cs typeface="Verdana"/>
              </a:rPr>
              <a:t>c</a:t>
            </a:r>
            <a:r>
              <a:rPr sz="3000" spc="60" dirty="0">
                <a:solidFill>
                  <a:srgbClr val="F4F7FF"/>
                </a:solidFill>
                <a:latin typeface="Verdana"/>
                <a:cs typeface="Verdana"/>
              </a:rPr>
              <a:t>o	</a:t>
            </a:r>
            <a:r>
              <a:rPr sz="3000" spc="-150" dirty="0">
                <a:solidFill>
                  <a:srgbClr val="F4F7FF"/>
                </a:solidFill>
                <a:latin typeface="Verdana"/>
                <a:cs typeface="Verdana"/>
              </a:rPr>
              <a:t>y	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l</a:t>
            </a:r>
            <a:r>
              <a:rPr sz="3000" spc="60" dirty="0">
                <a:solidFill>
                  <a:srgbClr val="F4F7FF"/>
                </a:solidFill>
                <a:latin typeface="Verdana"/>
                <a:cs typeface="Verdana"/>
              </a:rPr>
              <a:t>o	</a:t>
            </a:r>
            <a:r>
              <a:rPr sz="3000" spc="160" dirty="0">
                <a:solidFill>
                  <a:srgbClr val="F4F7FF"/>
                </a:solidFill>
                <a:latin typeface="Verdana"/>
                <a:cs typeface="Verdana"/>
              </a:rPr>
              <a:t>p</a:t>
            </a:r>
            <a:r>
              <a:rPr sz="3000" spc="20" dirty="0">
                <a:solidFill>
                  <a:srgbClr val="F4F7FF"/>
                </a:solidFill>
                <a:latin typeface="Verdana"/>
                <a:cs typeface="Verdana"/>
              </a:rPr>
              <a:t>e</a:t>
            </a:r>
            <a:r>
              <a:rPr sz="3000" spc="-80" dirty="0">
                <a:solidFill>
                  <a:srgbClr val="F4F7FF"/>
                </a:solidFill>
                <a:latin typeface="Verdana"/>
                <a:cs typeface="Verdana"/>
              </a:rPr>
              <a:t>r</a:t>
            </a:r>
            <a:r>
              <a:rPr sz="3000" spc="-100" dirty="0">
                <a:solidFill>
                  <a:srgbClr val="F4F7FF"/>
                </a:solidFill>
                <a:latin typeface="Verdana"/>
                <a:cs typeface="Verdana"/>
              </a:rPr>
              <a:t>s</a:t>
            </a:r>
            <a:r>
              <a:rPr sz="3000" spc="60" dirty="0">
                <a:solidFill>
                  <a:srgbClr val="F4F7FF"/>
                </a:solidFill>
                <a:latin typeface="Verdana"/>
                <a:cs typeface="Verdana"/>
              </a:rPr>
              <a:t>o</a:t>
            </a:r>
            <a:r>
              <a:rPr sz="3000" spc="130" dirty="0">
                <a:solidFill>
                  <a:srgbClr val="F4F7FF"/>
                </a:solidFill>
                <a:latin typeface="Verdana"/>
                <a:cs typeface="Verdana"/>
              </a:rPr>
              <a:t>n</a:t>
            </a:r>
            <a:r>
              <a:rPr sz="3000" spc="-35" dirty="0">
                <a:solidFill>
                  <a:srgbClr val="F4F7FF"/>
                </a:solidFill>
                <a:latin typeface="Verdana"/>
                <a:cs typeface="Verdana"/>
              </a:rPr>
              <a:t>a</a:t>
            </a:r>
            <a:r>
              <a:rPr sz="3000" spc="-20" dirty="0">
                <a:solidFill>
                  <a:srgbClr val="F4F7FF"/>
                </a:solidFill>
                <a:latin typeface="Verdana"/>
                <a:cs typeface="Verdana"/>
              </a:rPr>
              <a:t>l</a:t>
            </a:r>
            <a:r>
              <a:rPr sz="3000" spc="-459" dirty="0">
                <a:solidFill>
                  <a:srgbClr val="F4F7FF"/>
                </a:solidFill>
                <a:latin typeface="Verdana"/>
                <a:cs typeface="Verdana"/>
              </a:rPr>
              <a:t>,</a:t>
            </a:r>
            <a:endParaRPr sz="3000">
              <a:latin typeface="Verdana"/>
              <a:cs typeface="Verdana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7646568" y="8056086"/>
          <a:ext cx="10193020" cy="14740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793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24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58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34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4631">
                <a:tc>
                  <a:txBody>
                    <a:bodyPr/>
                    <a:lstStyle/>
                    <a:p>
                      <a:pPr marL="31750">
                        <a:lnSpc>
                          <a:spcPts val="3504"/>
                        </a:lnSpc>
                      </a:pPr>
                      <a:r>
                        <a:rPr sz="3000" spc="55" dirty="0">
                          <a:solidFill>
                            <a:srgbClr val="F4F7FF"/>
                          </a:solidFill>
                          <a:latin typeface="Verdana"/>
                          <a:cs typeface="Verdana"/>
                        </a:rPr>
                        <a:t>mostrando</a:t>
                      </a:r>
                      <a:endParaRPr sz="30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solidFill>
                      <a:srgbClr val="000004"/>
                    </a:solidFill>
                  </a:tcPr>
                </a:tc>
                <a:tc>
                  <a:txBody>
                    <a:bodyPr/>
                    <a:lstStyle/>
                    <a:p>
                      <a:pPr marR="6350" algn="ctr">
                        <a:lnSpc>
                          <a:spcPts val="3504"/>
                        </a:lnSpc>
                        <a:tabLst>
                          <a:tab pos="1644014" algn="l"/>
                          <a:tab pos="2705735" algn="l"/>
                        </a:tabLst>
                      </a:pPr>
                      <a:r>
                        <a:rPr sz="3000" spc="125" dirty="0">
                          <a:solidFill>
                            <a:srgbClr val="F4F7FF"/>
                          </a:solidFill>
                          <a:latin typeface="Verdana"/>
                          <a:cs typeface="Verdana"/>
                        </a:rPr>
                        <a:t>cómo	</a:t>
                      </a:r>
                      <a:r>
                        <a:rPr sz="3000" spc="-50" dirty="0">
                          <a:solidFill>
                            <a:srgbClr val="F4F7FF"/>
                          </a:solidFill>
                          <a:latin typeface="Verdana"/>
                          <a:cs typeface="Verdana"/>
                        </a:rPr>
                        <a:t>las	</a:t>
                      </a:r>
                      <a:r>
                        <a:rPr sz="3000" spc="10" dirty="0">
                          <a:solidFill>
                            <a:srgbClr val="F4F7FF"/>
                          </a:solidFill>
                          <a:latin typeface="Verdana"/>
                          <a:cs typeface="Verdana"/>
                        </a:rPr>
                        <a:t>realidades</a:t>
                      </a:r>
                      <a:endParaRPr sz="30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solidFill>
                      <a:srgbClr val="000004"/>
                    </a:solidFill>
                  </a:tcPr>
                </a:tc>
                <a:tc>
                  <a:txBody>
                    <a:bodyPr/>
                    <a:lstStyle/>
                    <a:p>
                      <a:pPr marL="416559">
                        <a:lnSpc>
                          <a:spcPts val="3504"/>
                        </a:lnSpc>
                      </a:pPr>
                      <a:r>
                        <a:rPr sz="3000" spc="-10" dirty="0">
                          <a:solidFill>
                            <a:srgbClr val="F4F7FF"/>
                          </a:solidFill>
                          <a:latin typeface="Verdana"/>
                          <a:cs typeface="Verdana"/>
                        </a:rPr>
                        <a:t>sociales</a:t>
                      </a:r>
                      <a:endParaRPr sz="30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solidFill>
                      <a:srgbClr val="000004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3504"/>
                        </a:lnSpc>
                      </a:pPr>
                      <a:r>
                        <a:rPr sz="3000" dirty="0">
                          <a:solidFill>
                            <a:srgbClr val="F4F7FF"/>
                          </a:solidFill>
                          <a:latin typeface="Verdana"/>
                          <a:cs typeface="Verdana"/>
                        </a:rPr>
                        <a:t>y</a:t>
                      </a:r>
                      <a:endParaRPr sz="30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solidFill>
                      <a:srgbClr val="00000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82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3000" spc="45" dirty="0">
                          <a:solidFill>
                            <a:srgbClr val="F4F7FF"/>
                          </a:solidFill>
                          <a:latin typeface="Verdana"/>
                          <a:cs typeface="Verdana"/>
                        </a:rPr>
                        <a:t>emocionales</a:t>
                      </a:r>
                      <a:endParaRPr sz="3000">
                        <a:latin typeface="Verdana"/>
                        <a:cs typeface="Verdana"/>
                      </a:endParaRPr>
                    </a:p>
                  </a:txBody>
                  <a:tcPr marL="0" marR="0" marT="7620" marB="0">
                    <a:solidFill>
                      <a:srgbClr val="000004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60"/>
                        </a:spcBef>
                        <a:tabLst>
                          <a:tab pos="774700" algn="l"/>
                          <a:tab pos="3149600" algn="l"/>
                          <a:tab pos="3982085" algn="l"/>
                        </a:tabLst>
                      </a:pPr>
                      <a:r>
                        <a:rPr sz="3000" spc="-40" dirty="0">
                          <a:solidFill>
                            <a:srgbClr val="F4F7FF"/>
                          </a:solidFill>
                          <a:latin typeface="Verdana"/>
                          <a:cs typeface="Verdana"/>
                        </a:rPr>
                        <a:t>se	</a:t>
                      </a:r>
                      <a:r>
                        <a:rPr sz="3000" spc="15" dirty="0">
                          <a:solidFill>
                            <a:srgbClr val="F4F7FF"/>
                          </a:solidFill>
                          <a:latin typeface="Verdana"/>
                          <a:cs typeface="Verdana"/>
                        </a:rPr>
                        <a:t>entrelazan	</a:t>
                      </a:r>
                      <a:r>
                        <a:rPr sz="3000" spc="75" dirty="0">
                          <a:solidFill>
                            <a:srgbClr val="F4F7FF"/>
                          </a:solidFill>
                          <a:latin typeface="Verdana"/>
                          <a:cs typeface="Verdana"/>
                        </a:rPr>
                        <a:t>en	</a:t>
                      </a:r>
                      <a:r>
                        <a:rPr sz="3000" spc="125" dirty="0">
                          <a:solidFill>
                            <a:srgbClr val="F4F7FF"/>
                          </a:solidFill>
                          <a:latin typeface="Verdana"/>
                          <a:cs typeface="Verdana"/>
                        </a:rPr>
                        <a:t>un</a:t>
                      </a:r>
                      <a:endParaRPr sz="3000">
                        <a:latin typeface="Verdana"/>
                        <a:cs typeface="Verdana"/>
                      </a:endParaRPr>
                    </a:p>
                  </a:txBody>
                  <a:tcPr marL="0" marR="0" marT="7620" marB="0">
                    <a:solidFill>
                      <a:srgbClr val="000004"/>
                    </a:solidFill>
                  </a:tcPr>
                </a:tc>
                <a:tc>
                  <a:txBody>
                    <a:bodyPr/>
                    <a:lstStyle/>
                    <a:p>
                      <a:pPr marL="13081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3000" spc="35" dirty="0">
                          <a:solidFill>
                            <a:srgbClr val="F4F7FF"/>
                          </a:solidFill>
                          <a:latin typeface="Verdana"/>
                          <a:cs typeface="Verdana"/>
                        </a:rPr>
                        <a:t>contexto</a:t>
                      </a:r>
                      <a:endParaRPr sz="3000">
                        <a:latin typeface="Verdana"/>
                        <a:cs typeface="Verdana"/>
                      </a:endParaRPr>
                    </a:p>
                  </a:txBody>
                  <a:tcPr marL="0" marR="0" marT="7620" marB="0">
                    <a:solidFill>
                      <a:srgbClr val="000004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3000" spc="90" dirty="0">
                          <a:solidFill>
                            <a:srgbClr val="F4F7FF"/>
                          </a:solidFill>
                          <a:latin typeface="Verdana"/>
                          <a:cs typeface="Verdana"/>
                        </a:rPr>
                        <a:t>de</a:t>
                      </a:r>
                      <a:endParaRPr sz="3000">
                        <a:latin typeface="Verdana"/>
                        <a:cs typeface="Verdana"/>
                      </a:endParaRPr>
                    </a:p>
                  </a:txBody>
                  <a:tcPr marL="0" marR="0" marT="7620" marB="0">
                    <a:solidFill>
                      <a:srgbClr val="00000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4631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3000" spc="-35" dirty="0">
                          <a:solidFill>
                            <a:srgbClr val="F4F7FF"/>
                          </a:solidFill>
                          <a:latin typeface="Verdana"/>
                          <a:cs typeface="Verdana"/>
                        </a:rPr>
                        <a:t>represión.</a:t>
                      </a:r>
                      <a:endParaRPr sz="3000">
                        <a:latin typeface="Verdana"/>
                        <a:cs typeface="Verdana"/>
                      </a:endParaRPr>
                    </a:p>
                  </a:txBody>
                  <a:tcPr marL="0" marR="0" marT="7620" marB="0">
                    <a:solidFill>
                      <a:srgbClr val="00000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000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000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000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398198" y="715271"/>
            <a:ext cx="11015980" cy="1092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</a:t>
            </a:r>
            <a:r>
              <a:rPr spc="-520" dirty="0"/>
              <a:t>E</a:t>
            </a:r>
            <a:r>
              <a:rPr spc="-480" dirty="0"/>
              <a:t>N</a:t>
            </a:r>
            <a:r>
              <a:rPr dirty="0"/>
              <a:t>G</a:t>
            </a:r>
            <a:r>
              <a:rPr spc="-135" dirty="0"/>
              <a:t>O</a:t>
            </a:r>
            <a:r>
              <a:rPr spc="-780" dirty="0"/>
              <a:t> </a:t>
            </a:r>
            <a:r>
              <a:rPr spc="-5" dirty="0"/>
              <a:t>M</a:t>
            </a:r>
            <a:r>
              <a:rPr spc="-1380" dirty="0"/>
              <a:t>I</a:t>
            </a:r>
            <a:r>
              <a:rPr spc="-520" dirty="0"/>
              <a:t>E</a:t>
            </a:r>
            <a:r>
              <a:rPr spc="-350" dirty="0"/>
              <a:t>D</a:t>
            </a:r>
            <a:r>
              <a:rPr spc="-135" dirty="0"/>
              <a:t>O</a:t>
            </a:r>
            <a:r>
              <a:rPr spc="-780" dirty="0"/>
              <a:t> </a:t>
            </a:r>
            <a:r>
              <a:rPr dirty="0"/>
              <a:t>T</a:t>
            </a:r>
            <a:r>
              <a:rPr spc="-140" dirty="0"/>
              <a:t>O</a:t>
            </a:r>
            <a:r>
              <a:rPr spc="-445" dirty="0"/>
              <a:t>R</a:t>
            </a:r>
            <a:r>
              <a:rPr spc="-520" dirty="0"/>
              <a:t>E</a:t>
            </a:r>
            <a:r>
              <a:rPr spc="-445" dirty="0"/>
              <a:t>R</a:t>
            </a:r>
            <a:r>
              <a:rPr spc="-140" dirty="0"/>
              <a:t>O</a:t>
            </a:r>
            <a:endParaRPr spc="-63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1200</TotalTime>
  <Words>528</Words>
  <Application>Microsoft Office PowerPoint</Application>
  <PresentationFormat>Personalizado</PresentationFormat>
  <Paragraphs>62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5" baseType="lpstr">
      <vt:lpstr>Arial</vt:lpstr>
      <vt:lpstr>Calibri</vt:lpstr>
      <vt:lpstr>Google Sans</vt:lpstr>
      <vt:lpstr>Lucida Sans Unicode</vt:lpstr>
      <vt:lpstr>Times New Roman</vt:lpstr>
      <vt:lpstr>Verdana</vt:lpstr>
      <vt:lpstr>Office Theme</vt:lpstr>
      <vt:lpstr>TENGO MIEDO  TORERO</vt:lpstr>
      <vt:lpstr>PEDRO</vt:lpstr>
      <vt:lpstr>LAS YEGUAS DEL  APOCALIPSIS</vt:lpstr>
      <vt:lpstr>OBRAS</vt:lpstr>
      <vt:lpstr>Tengo miedo torero: antecedentes</vt:lpstr>
      <vt:lpstr>TENGO MIEDO  TORERO</vt:lpstr>
      <vt:lpstr>Presentación de PowerPoint</vt:lpstr>
      <vt:lpstr>TENGO MIEDO TORERO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Tengo miedo torero</dc:title>
  <dc:creator>ISIDORA ANTONIA OPAZO FIGUEROA</dc:creator>
  <cp:keywords>DAGWI49-IyA,BAFksbTcMNU</cp:keywords>
  <cp:lastModifiedBy>Roberto Suazo</cp:lastModifiedBy>
  <cp:revision>4</cp:revision>
  <dcterms:created xsi:type="dcterms:W3CDTF">2024-11-18T05:14:49Z</dcterms:created>
  <dcterms:modified xsi:type="dcterms:W3CDTF">2025-06-16T18:35:47Z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2024-11-18T00:00:00Z</vt:filetime>
  </property>
  <property fmtid="{D5CDD505-2E9C-101B-9397-08002B2CF9AE}" pid="3" name="Creator">
    <vt:lpwstr>Canva</vt:lpwstr>
  </property>
  <property fmtid="{D5CDD505-2E9C-101B-9397-08002B2CF9AE}" pid="4" name="LastSaved">
    <vt:filetime>2024-11-18T00:00:00Z</vt:filetime>
  </property>
</Properties>
</file>