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82" r:id="rId3"/>
    <p:sldId id="280" r:id="rId4"/>
    <p:sldId id="292" r:id="rId5"/>
    <p:sldId id="283" r:id="rId6"/>
    <p:sldId id="258" r:id="rId7"/>
    <p:sldId id="259" r:id="rId8"/>
    <p:sldId id="289" r:id="rId9"/>
    <p:sldId id="291" r:id="rId10"/>
    <p:sldId id="288" r:id="rId11"/>
    <p:sldId id="264" r:id="rId12"/>
    <p:sldId id="260" r:id="rId13"/>
    <p:sldId id="265" r:id="rId14"/>
    <p:sldId id="257" r:id="rId15"/>
    <p:sldId id="284" r:id="rId16"/>
    <p:sldId id="262" r:id="rId17"/>
    <p:sldId id="263" r:id="rId18"/>
    <p:sldId id="268" r:id="rId19"/>
    <p:sldId id="269" r:id="rId20"/>
    <p:sldId id="285" r:id="rId21"/>
    <p:sldId id="286" r:id="rId22"/>
    <p:sldId id="287" r:id="rId23"/>
    <p:sldId id="261" r:id="rId24"/>
    <p:sldId id="266" r:id="rId25"/>
    <p:sldId id="26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1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73E6CE-A938-46E5-B343-72AC9A734B4A}" v="100" dt="2024-11-21T17:43:30.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o Suazo" userId="7b3d5058dee9dc0a" providerId="LiveId" clId="{FE73E6CE-A938-46E5-B343-72AC9A734B4A}"/>
    <pc:docChg chg="undo custSel addSld modSld sldOrd">
      <pc:chgData name="Roberto Suazo" userId="7b3d5058dee9dc0a" providerId="LiveId" clId="{FE73E6CE-A938-46E5-B343-72AC9A734B4A}" dt="2024-11-21T17:43:30.070" v="670" actId="1076"/>
      <pc:docMkLst>
        <pc:docMk/>
      </pc:docMkLst>
      <pc:sldChg chg="ord">
        <pc:chgData name="Roberto Suazo" userId="7b3d5058dee9dc0a" providerId="LiveId" clId="{FE73E6CE-A938-46E5-B343-72AC9A734B4A}" dt="2024-11-21T13:54:54.832" v="395"/>
        <pc:sldMkLst>
          <pc:docMk/>
          <pc:sldMk cId="1017426696" sldId="257"/>
        </pc:sldMkLst>
      </pc:sldChg>
      <pc:sldChg chg="addSp delSp modSp mod delAnim modAnim">
        <pc:chgData name="Roberto Suazo" userId="7b3d5058dee9dc0a" providerId="LiveId" clId="{FE73E6CE-A938-46E5-B343-72AC9A734B4A}" dt="2024-11-21T15:35:03.318" v="451" actId="20577"/>
        <pc:sldMkLst>
          <pc:docMk/>
          <pc:sldMk cId="3543825957" sldId="258"/>
        </pc:sldMkLst>
        <pc:spChg chg="mod">
          <ac:chgData name="Roberto Suazo" userId="7b3d5058dee9dc0a" providerId="LiveId" clId="{FE73E6CE-A938-46E5-B343-72AC9A734B4A}" dt="2024-11-21T15:35:03.318" v="451" actId="20577"/>
          <ac:spMkLst>
            <pc:docMk/>
            <pc:sldMk cId="3543825957" sldId="258"/>
            <ac:spMk id="3" creationId="{91E0E524-8FC1-FE15-43B4-404EE866031D}"/>
          </ac:spMkLst>
        </pc:spChg>
        <pc:spChg chg="add del mod">
          <ac:chgData name="Roberto Suazo" userId="7b3d5058dee9dc0a" providerId="LiveId" clId="{FE73E6CE-A938-46E5-B343-72AC9A734B4A}" dt="2024-11-21T10:20:29.563" v="15" actId="22"/>
          <ac:spMkLst>
            <pc:docMk/>
            <pc:sldMk cId="3543825957" sldId="258"/>
            <ac:spMk id="4" creationId="{55B00A1E-E9D1-01EA-4E77-8DB2630602C3}"/>
          </ac:spMkLst>
        </pc:spChg>
        <pc:spChg chg="add mod">
          <ac:chgData name="Roberto Suazo" userId="7b3d5058dee9dc0a" providerId="LiveId" clId="{FE73E6CE-A938-46E5-B343-72AC9A734B4A}" dt="2024-11-21T10:21:40.766" v="30" actId="1076"/>
          <ac:spMkLst>
            <pc:docMk/>
            <pc:sldMk cId="3543825957" sldId="258"/>
            <ac:spMk id="6" creationId="{8876D15B-6A5F-3EE7-30FC-C1F48E950584}"/>
          </ac:spMkLst>
        </pc:spChg>
        <pc:spChg chg="add mod">
          <ac:chgData name="Roberto Suazo" userId="7b3d5058dee9dc0a" providerId="LiveId" clId="{FE73E6CE-A938-46E5-B343-72AC9A734B4A}" dt="2024-11-21T15:34:41.328" v="436" actId="1076"/>
          <ac:spMkLst>
            <pc:docMk/>
            <pc:sldMk cId="3543825957" sldId="258"/>
            <ac:spMk id="7" creationId="{864E0C63-8743-DE90-2366-8B0007C49C1B}"/>
          </ac:spMkLst>
        </pc:spChg>
        <pc:spChg chg="add del mod">
          <ac:chgData name="Roberto Suazo" userId="7b3d5058dee9dc0a" providerId="LiveId" clId="{FE73E6CE-A938-46E5-B343-72AC9A734B4A}" dt="2024-11-21T13:39:48.037" v="379" actId="478"/>
          <ac:spMkLst>
            <pc:docMk/>
            <pc:sldMk cId="3543825957" sldId="258"/>
            <ac:spMk id="9" creationId="{A8A38EBD-E292-DC1D-F252-5C7B4A59371E}"/>
          </ac:spMkLst>
        </pc:spChg>
        <pc:picChg chg="add del mod">
          <ac:chgData name="Roberto Suazo" userId="7b3d5058dee9dc0a" providerId="LiveId" clId="{FE73E6CE-A938-46E5-B343-72AC9A734B4A}" dt="2024-11-21T13:41:11.182" v="390" actId="478"/>
          <ac:picMkLst>
            <pc:docMk/>
            <pc:sldMk cId="3543825957" sldId="258"/>
            <ac:picMk id="11" creationId="{F9B9EAAA-AD67-198C-A8FE-633E566737E1}"/>
          </ac:picMkLst>
        </pc:picChg>
        <pc:picChg chg="add del mod">
          <ac:chgData name="Roberto Suazo" userId="7b3d5058dee9dc0a" providerId="LiveId" clId="{FE73E6CE-A938-46E5-B343-72AC9A734B4A}" dt="2024-11-21T13:39:48.037" v="379" actId="478"/>
          <ac:picMkLst>
            <pc:docMk/>
            <pc:sldMk cId="3543825957" sldId="258"/>
            <ac:picMk id="1027" creationId="{2568ACFE-661B-C864-E2C6-B059463022F1}"/>
          </ac:picMkLst>
        </pc:picChg>
        <pc:picChg chg="mod">
          <ac:chgData name="Roberto Suazo" userId="7b3d5058dee9dc0a" providerId="LiveId" clId="{FE73E6CE-A938-46E5-B343-72AC9A734B4A}" dt="2024-11-21T10:21:08.563" v="23" actId="1076"/>
          <ac:picMkLst>
            <pc:docMk/>
            <pc:sldMk cId="3543825957" sldId="258"/>
            <ac:picMk id="4098" creationId="{D65CA6CC-9E2E-AA08-1E66-0C7808DF9A65}"/>
          </ac:picMkLst>
        </pc:picChg>
      </pc:sldChg>
      <pc:sldChg chg="modSp mod ord">
        <pc:chgData name="Roberto Suazo" userId="7b3d5058dee9dc0a" providerId="LiveId" clId="{FE73E6CE-A938-46E5-B343-72AC9A734B4A}" dt="2024-11-21T15:12:13.261" v="432" actId="27636"/>
        <pc:sldMkLst>
          <pc:docMk/>
          <pc:sldMk cId="2399103792" sldId="259"/>
        </pc:sldMkLst>
        <pc:spChg chg="mod">
          <ac:chgData name="Roberto Suazo" userId="7b3d5058dee9dc0a" providerId="LiveId" clId="{FE73E6CE-A938-46E5-B343-72AC9A734B4A}" dt="2024-11-21T10:37:28.840" v="148" actId="20577"/>
          <ac:spMkLst>
            <pc:docMk/>
            <pc:sldMk cId="2399103792" sldId="259"/>
            <ac:spMk id="2" creationId="{DF36CAC8-C609-4DB5-5840-E5FDF72374EE}"/>
          </ac:spMkLst>
        </pc:spChg>
        <pc:spChg chg="mod">
          <ac:chgData name="Roberto Suazo" userId="7b3d5058dee9dc0a" providerId="LiveId" clId="{FE73E6CE-A938-46E5-B343-72AC9A734B4A}" dt="2024-11-21T15:12:13.261" v="432" actId="27636"/>
          <ac:spMkLst>
            <pc:docMk/>
            <pc:sldMk cId="2399103792" sldId="259"/>
            <ac:spMk id="3" creationId="{2B87B31E-E661-F2A6-639C-0FD0AD74B189}"/>
          </ac:spMkLst>
        </pc:spChg>
      </pc:sldChg>
      <pc:sldChg chg="addSp delSp modSp mod ord setBg">
        <pc:chgData name="Roberto Suazo" userId="7b3d5058dee9dc0a" providerId="LiveId" clId="{FE73E6CE-A938-46E5-B343-72AC9A734B4A}" dt="2024-11-21T15:49:43.770" v="505" actId="1076"/>
        <pc:sldMkLst>
          <pc:docMk/>
          <pc:sldMk cId="3083089947" sldId="260"/>
        </pc:sldMkLst>
        <pc:spChg chg="mod">
          <ac:chgData name="Roberto Suazo" userId="7b3d5058dee9dc0a" providerId="LiveId" clId="{FE73E6CE-A938-46E5-B343-72AC9A734B4A}" dt="2024-11-21T15:49:43.770" v="505" actId="1076"/>
          <ac:spMkLst>
            <pc:docMk/>
            <pc:sldMk cId="3083089947" sldId="260"/>
            <ac:spMk id="2" creationId="{0150E566-F9C2-8907-717F-AC855A942E95}"/>
          </ac:spMkLst>
        </pc:spChg>
        <pc:spChg chg="add del">
          <ac:chgData name="Roberto Suazo" userId="7b3d5058dee9dc0a" providerId="LiveId" clId="{FE73E6CE-A938-46E5-B343-72AC9A734B4A}" dt="2024-11-21T15:47:57.243" v="485" actId="478"/>
          <ac:spMkLst>
            <pc:docMk/>
            <pc:sldMk cId="3083089947" sldId="260"/>
            <ac:spMk id="4" creationId="{EE46A4BC-8938-D491-2418-79F93CB1E688}"/>
          </ac:spMkLst>
        </pc:spChg>
        <pc:spChg chg="del">
          <ac:chgData name="Roberto Suazo" userId="7b3d5058dee9dc0a" providerId="LiveId" clId="{FE73E6CE-A938-46E5-B343-72AC9A734B4A}" dt="2024-11-21T15:46:51.261" v="458" actId="26606"/>
          <ac:spMkLst>
            <pc:docMk/>
            <pc:sldMk cId="3083089947" sldId="260"/>
            <ac:spMk id="3079" creationId="{2928117C-9446-4E7F-AE62-95E0F6DB5B27}"/>
          </ac:spMkLst>
        </pc:spChg>
        <pc:spChg chg="del">
          <ac:chgData name="Roberto Suazo" userId="7b3d5058dee9dc0a" providerId="LiveId" clId="{FE73E6CE-A938-46E5-B343-72AC9A734B4A}" dt="2024-11-21T15:46:51.261" v="458" actId="26606"/>
          <ac:spMkLst>
            <pc:docMk/>
            <pc:sldMk cId="3083089947" sldId="260"/>
            <ac:spMk id="3081" creationId="{84D30AFB-4D71-48B0-AA00-28EE92363A5F}"/>
          </ac:spMkLst>
        </pc:spChg>
        <pc:spChg chg="del">
          <ac:chgData name="Roberto Suazo" userId="7b3d5058dee9dc0a" providerId="LiveId" clId="{FE73E6CE-A938-46E5-B343-72AC9A734B4A}" dt="2024-11-21T15:46:51.261" v="458" actId="26606"/>
          <ac:spMkLst>
            <pc:docMk/>
            <pc:sldMk cId="3083089947" sldId="260"/>
            <ac:spMk id="3083" creationId="{96A0B76F-8010-4C62-B4B6-C5FC438C059E}"/>
          </ac:spMkLst>
        </pc:spChg>
        <pc:spChg chg="del">
          <ac:chgData name="Roberto Suazo" userId="7b3d5058dee9dc0a" providerId="LiveId" clId="{FE73E6CE-A938-46E5-B343-72AC9A734B4A}" dt="2024-11-21T15:46:51.261" v="458" actId="26606"/>
          <ac:spMkLst>
            <pc:docMk/>
            <pc:sldMk cId="3083089947" sldId="260"/>
            <ac:spMk id="3085" creationId="{9FC936C0-4624-438D-BDD0-6B296BD6409D}"/>
          </ac:spMkLst>
        </pc:spChg>
        <pc:spChg chg="del">
          <ac:chgData name="Roberto Suazo" userId="7b3d5058dee9dc0a" providerId="LiveId" clId="{FE73E6CE-A938-46E5-B343-72AC9A734B4A}" dt="2024-11-21T15:46:51.261" v="458" actId="26606"/>
          <ac:spMkLst>
            <pc:docMk/>
            <pc:sldMk cId="3083089947" sldId="260"/>
            <ac:spMk id="3087" creationId="{52A5E297-FCC0-4CBB-B0F2-AD10B61FABD2}"/>
          </ac:spMkLst>
        </pc:spChg>
        <pc:spChg chg="del">
          <ac:chgData name="Roberto Suazo" userId="7b3d5058dee9dc0a" providerId="LiveId" clId="{FE73E6CE-A938-46E5-B343-72AC9A734B4A}" dt="2024-11-21T15:46:51.261" v="458" actId="26606"/>
          <ac:spMkLst>
            <pc:docMk/>
            <pc:sldMk cId="3083089947" sldId="260"/>
            <ac:spMk id="3089" creationId="{2F7FBDA2-CA1E-4D12-868A-9193C9AA7B9D}"/>
          </ac:spMkLst>
        </pc:spChg>
        <pc:spChg chg="add">
          <ac:chgData name="Roberto Suazo" userId="7b3d5058dee9dc0a" providerId="LiveId" clId="{FE73E6CE-A938-46E5-B343-72AC9A734B4A}" dt="2024-11-21T15:46:51.261" v="458" actId="26606"/>
          <ac:spMkLst>
            <pc:docMk/>
            <pc:sldMk cId="3083089947" sldId="260"/>
            <ac:spMk id="3099" creationId="{DB691D59-8F51-4DD8-AD41-D568D29B08F8}"/>
          </ac:spMkLst>
        </pc:spChg>
        <pc:spChg chg="add">
          <ac:chgData name="Roberto Suazo" userId="7b3d5058dee9dc0a" providerId="LiveId" clId="{FE73E6CE-A938-46E5-B343-72AC9A734B4A}" dt="2024-11-21T15:46:51.261" v="458" actId="26606"/>
          <ac:spMkLst>
            <pc:docMk/>
            <pc:sldMk cId="3083089947" sldId="260"/>
            <ac:spMk id="3101" creationId="{204AEF18-0627-48F3-9B3D-F7E8F050B1D4}"/>
          </ac:spMkLst>
        </pc:spChg>
        <pc:spChg chg="add">
          <ac:chgData name="Roberto Suazo" userId="7b3d5058dee9dc0a" providerId="LiveId" clId="{FE73E6CE-A938-46E5-B343-72AC9A734B4A}" dt="2024-11-21T15:46:51.261" v="458" actId="26606"/>
          <ac:spMkLst>
            <pc:docMk/>
            <pc:sldMk cId="3083089947" sldId="260"/>
            <ac:spMk id="3103" creationId="{CEAEE08A-C572-438F-9753-B0D527A515A7}"/>
          </ac:spMkLst>
        </pc:spChg>
        <pc:spChg chg="add">
          <ac:chgData name="Roberto Suazo" userId="7b3d5058dee9dc0a" providerId="LiveId" clId="{FE73E6CE-A938-46E5-B343-72AC9A734B4A}" dt="2024-11-21T15:46:51.261" v="458" actId="26606"/>
          <ac:spMkLst>
            <pc:docMk/>
            <pc:sldMk cId="3083089947" sldId="260"/>
            <ac:spMk id="3105" creationId="{DB93146F-62ED-4C59-844C-0935D0FB5031}"/>
          </ac:spMkLst>
        </pc:spChg>
        <pc:spChg chg="add">
          <ac:chgData name="Roberto Suazo" userId="7b3d5058dee9dc0a" providerId="LiveId" clId="{FE73E6CE-A938-46E5-B343-72AC9A734B4A}" dt="2024-11-21T15:46:51.261" v="458" actId="26606"/>
          <ac:spMkLst>
            <pc:docMk/>
            <pc:sldMk cId="3083089947" sldId="260"/>
            <ac:spMk id="3107" creationId="{B5D795CF-5F70-4821-BB11-0B2B8FCCD45A}"/>
          </ac:spMkLst>
        </pc:spChg>
        <pc:spChg chg="add">
          <ac:chgData name="Roberto Suazo" userId="7b3d5058dee9dc0a" providerId="LiveId" clId="{FE73E6CE-A938-46E5-B343-72AC9A734B4A}" dt="2024-11-21T15:46:51.261" v="458" actId="26606"/>
          <ac:spMkLst>
            <pc:docMk/>
            <pc:sldMk cId="3083089947" sldId="260"/>
            <ac:spMk id="3109" creationId="{73B1AC31-0B6C-4781-BA06-16BE17F8AFBE}"/>
          </ac:spMkLst>
        </pc:spChg>
        <pc:grpChg chg="del">
          <ac:chgData name="Roberto Suazo" userId="7b3d5058dee9dc0a" providerId="LiveId" clId="{FE73E6CE-A938-46E5-B343-72AC9A734B4A}" dt="2024-11-21T15:46:51.261" v="458" actId="26606"/>
          <ac:grpSpMkLst>
            <pc:docMk/>
            <pc:sldMk cId="3083089947" sldId="260"/>
            <ac:grpSpMk id="3091" creationId="{C3E10249-5CE7-46B7-BF63-CADFE9DC1936}"/>
          </ac:grpSpMkLst>
        </pc:grpChg>
        <pc:picChg chg="mod">
          <ac:chgData name="Roberto Suazo" userId="7b3d5058dee9dc0a" providerId="LiveId" clId="{FE73E6CE-A938-46E5-B343-72AC9A734B4A}" dt="2024-11-21T15:49:32.778" v="503" actId="1076"/>
          <ac:picMkLst>
            <pc:docMk/>
            <pc:sldMk cId="3083089947" sldId="260"/>
            <ac:picMk id="3074" creationId="{79E33892-DEF1-395A-78B2-B7B1673D8DD0}"/>
          </ac:picMkLst>
        </pc:picChg>
      </pc:sldChg>
      <pc:sldChg chg="addSp delSp modSp new mod setBg modAnim">
        <pc:chgData name="Roberto Suazo" userId="7b3d5058dee9dc0a" providerId="LiveId" clId="{FE73E6CE-A938-46E5-B343-72AC9A734B4A}" dt="2024-11-21T17:42:54.918" v="662" actId="14100"/>
        <pc:sldMkLst>
          <pc:docMk/>
          <pc:sldMk cId="1868961640" sldId="261"/>
        </pc:sldMkLst>
        <pc:spChg chg="mod">
          <ac:chgData name="Roberto Suazo" userId="7b3d5058dee9dc0a" providerId="LiveId" clId="{FE73E6CE-A938-46E5-B343-72AC9A734B4A}" dt="2024-11-21T13:40:57.830" v="388" actId="26606"/>
          <ac:spMkLst>
            <pc:docMk/>
            <pc:sldMk cId="1868961640" sldId="261"/>
            <ac:spMk id="2" creationId="{F2A148BD-8367-04B0-149B-C257E8618EB4}"/>
          </ac:spMkLst>
        </pc:spChg>
        <pc:spChg chg="del">
          <ac:chgData name="Roberto Suazo" userId="7b3d5058dee9dc0a" providerId="LiveId" clId="{FE73E6CE-A938-46E5-B343-72AC9A734B4A}" dt="2024-11-21T13:40:57.830" v="388" actId="26606"/>
          <ac:spMkLst>
            <pc:docMk/>
            <pc:sldMk cId="1868961640" sldId="261"/>
            <ac:spMk id="3" creationId="{48B6D1C1-2198-FA9C-ACB5-C1FCEF763D68}"/>
          </ac:spMkLst>
        </pc:spChg>
        <pc:spChg chg="add mod ord">
          <ac:chgData name="Roberto Suazo" userId="7b3d5058dee9dc0a" providerId="LiveId" clId="{FE73E6CE-A938-46E5-B343-72AC9A734B4A}" dt="2024-11-21T17:19:50.546" v="533" actId="1076"/>
          <ac:spMkLst>
            <pc:docMk/>
            <pc:sldMk cId="1868961640" sldId="261"/>
            <ac:spMk id="4" creationId="{2A1B9A3B-7FBB-749D-D030-92615AECBE8E}"/>
          </ac:spMkLst>
        </pc:spChg>
        <pc:spChg chg="add">
          <ac:chgData name="Roberto Suazo" userId="7b3d5058dee9dc0a" providerId="LiveId" clId="{FE73E6CE-A938-46E5-B343-72AC9A734B4A}" dt="2024-11-21T13:40:57.830" v="388" actId="26606"/>
          <ac:spMkLst>
            <pc:docMk/>
            <pc:sldMk cId="1868961640" sldId="261"/>
            <ac:spMk id="10" creationId="{2928117C-9446-4E7F-AE62-95E0F6DB5B27}"/>
          </ac:spMkLst>
        </pc:spChg>
        <pc:spChg chg="add">
          <ac:chgData name="Roberto Suazo" userId="7b3d5058dee9dc0a" providerId="LiveId" clId="{FE73E6CE-A938-46E5-B343-72AC9A734B4A}" dt="2024-11-21T13:40:57.830" v="388" actId="26606"/>
          <ac:spMkLst>
            <pc:docMk/>
            <pc:sldMk cId="1868961640" sldId="261"/>
            <ac:spMk id="12" creationId="{84D30AFB-4D71-48B0-AA00-28EE92363A5F}"/>
          </ac:spMkLst>
        </pc:spChg>
        <pc:spChg chg="add">
          <ac:chgData name="Roberto Suazo" userId="7b3d5058dee9dc0a" providerId="LiveId" clId="{FE73E6CE-A938-46E5-B343-72AC9A734B4A}" dt="2024-11-21T13:40:57.830" v="388" actId="26606"/>
          <ac:spMkLst>
            <pc:docMk/>
            <pc:sldMk cId="1868961640" sldId="261"/>
            <ac:spMk id="14" creationId="{96A0B76F-8010-4C62-B4B6-C5FC438C059E}"/>
          </ac:spMkLst>
        </pc:spChg>
        <pc:spChg chg="add">
          <ac:chgData name="Roberto Suazo" userId="7b3d5058dee9dc0a" providerId="LiveId" clId="{FE73E6CE-A938-46E5-B343-72AC9A734B4A}" dt="2024-11-21T13:40:57.830" v="388" actId="26606"/>
          <ac:spMkLst>
            <pc:docMk/>
            <pc:sldMk cId="1868961640" sldId="261"/>
            <ac:spMk id="16" creationId="{9FC936C0-4624-438D-BDD0-6B296BD6409D}"/>
          </ac:spMkLst>
        </pc:spChg>
        <pc:spChg chg="add">
          <ac:chgData name="Roberto Suazo" userId="7b3d5058dee9dc0a" providerId="LiveId" clId="{FE73E6CE-A938-46E5-B343-72AC9A734B4A}" dt="2024-11-21T13:40:57.830" v="388" actId="26606"/>
          <ac:spMkLst>
            <pc:docMk/>
            <pc:sldMk cId="1868961640" sldId="261"/>
            <ac:spMk id="18" creationId="{52A5E297-FCC0-4CBB-B0F2-AD10B61FABD2}"/>
          </ac:spMkLst>
        </pc:spChg>
        <pc:spChg chg="add">
          <ac:chgData name="Roberto Suazo" userId="7b3d5058dee9dc0a" providerId="LiveId" clId="{FE73E6CE-A938-46E5-B343-72AC9A734B4A}" dt="2024-11-21T13:40:57.830" v="388" actId="26606"/>
          <ac:spMkLst>
            <pc:docMk/>
            <pc:sldMk cId="1868961640" sldId="261"/>
            <ac:spMk id="20" creationId="{2F7FBDA2-CA1E-4D12-868A-9193C9AA7B9D}"/>
          </ac:spMkLst>
        </pc:spChg>
        <pc:grpChg chg="add">
          <ac:chgData name="Roberto Suazo" userId="7b3d5058dee9dc0a" providerId="LiveId" clId="{FE73E6CE-A938-46E5-B343-72AC9A734B4A}" dt="2024-11-21T13:40:57.830" v="388" actId="26606"/>
          <ac:grpSpMkLst>
            <pc:docMk/>
            <pc:sldMk cId="1868961640" sldId="261"/>
            <ac:grpSpMk id="22" creationId="{C3E10249-5CE7-46B7-BF63-CADFE9DC1936}"/>
          </ac:grpSpMkLst>
        </pc:grpChg>
        <pc:picChg chg="add del mod">
          <ac:chgData name="Roberto Suazo" userId="7b3d5058dee9dc0a" providerId="LiveId" clId="{FE73E6CE-A938-46E5-B343-72AC9A734B4A}" dt="2024-11-21T17:42:54.918" v="662" actId="14100"/>
          <ac:picMkLst>
            <pc:docMk/>
            <pc:sldMk cId="1868961640" sldId="261"/>
            <ac:picMk id="5" creationId="{88DC6289-849B-66A6-DF01-A3484C63FE9B}"/>
          </ac:picMkLst>
        </pc:picChg>
        <pc:picChg chg="add mod">
          <ac:chgData name="Roberto Suazo" userId="7b3d5058dee9dc0a" providerId="LiveId" clId="{FE73E6CE-A938-46E5-B343-72AC9A734B4A}" dt="2024-11-21T13:41:16.013" v="391"/>
          <ac:picMkLst>
            <pc:docMk/>
            <pc:sldMk cId="1868961640" sldId="261"/>
            <ac:picMk id="6" creationId="{4D3D886D-1CC8-8277-7A37-2102D4F543DD}"/>
          </ac:picMkLst>
        </pc:picChg>
        <pc:picChg chg="add del mod">
          <ac:chgData name="Roberto Suazo" userId="7b3d5058dee9dc0a" providerId="LiveId" clId="{FE73E6CE-A938-46E5-B343-72AC9A734B4A}" dt="2024-11-21T17:42:49.665" v="661" actId="478"/>
          <ac:picMkLst>
            <pc:docMk/>
            <pc:sldMk cId="1868961640" sldId="261"/>
            <ac:picMk id="3074" creationId="{022CD0AC-DF08-A645-891A-ACD36DF96FB2}"/>
          </ac:picMkLst>
        </pc:picChg>
      </pc:sldChg>
      <pc:sldChg chg="addSp delSp modSp new mod setBg">
        <pc:chgData name="Roberto Suazo" userId="7b3d5058dee9dc0a" providerId="LiveId" clId="{FE73E6CE-A938-46E5-B343-72AC9A734B4A}" dt="2024-11-21T15:07:14.825" v="426" actId="123"/>
        <pc:sldMkLst>
          <pc:docMk/>
          <pc:sldMk cId="3452385708" sldId="262"/>
        </pc:sldMkLst>
        <pc:spChg chg="del mod">
          <ac:chgData name="Roberto Suazo" userId="7b3d5058dee9dc0a" providerId="LiveId" clId="{FE73E6CE-A938-46E5-B343-72AC9A734B4A}" dt="2024-11-21T13:59:29.618" v="405" actId="478"/>
          <ac:spMkLst>
            <pc:docMk/>
            <pc:sldMk cId="3452385708" sldId="262"/>
            <ac:spMk id="2" creationId="{6554CCCD-D4DD-DB2D-9F88-827CBFACC8B0}"/>
          </ac:spMkLst>
        </pc:spChg>
        <pc:spChg chg="mod ord">
          <ac:chgData name="Roberto Suazo" userId="7b3d5058dee9dc0a" providerId="LiveId" clId="{FE73E6CE-A938-46E5-B343-72AC9A734B4A}" dt="2024-11-21T15:07:14.825" v="426" actId="123"/>
          <ac:spMkLst>
            <pc:docMk/>
            <pc:sldMk cId="3452385708" sldId="262"/>
            <ac:spMk id="3" creationId="{A5E85766-5C08-0A0F-A5D5-ABCBA53FB9AF}"/>
          </ac:spMkLst>
        </pc:spChg>
        <pc:spChg chg="add del">
          <ac:chgData name="Roberto Suazo" userId="7b3d5058dee9dc0a" providerId="LiveId" clId="{FE73E6CE-A938-46E5-B343-72AC9A734B4A}" dt="2024-11-21T13:59:46.049" v="408" actId="26606"/>
          <ac:spMkLst>
            <pc:docMk/>
            <pc:sldMk cId="3452385708" sldId="262"/>
            <ac:spMk id="8" creationId="{D70130DC-F780-43D2-B26A-92EACD78951B}"/>
          </ac:spMkLst>
        </pc:spChg>
        <pc:spChg chg="add del">
          <ac:chgData name="Roberto Suazo" userId="7b3d5058dee9dc0a" providerId="LiveId" clId="{FE73E6CE-A938-46E5-B343-72AC9A734B4A}" dt="2024-11-21T13:59:18.870" v="403" actId="26606"/>
          <ac:spMkLst>
            <pc:docMk/>
            <pc:sldMk cId="3452385708" sldId="262"/>
            <ac:spMk id="9" creationId="{1BB56EB9-078F-4952-AC1F-149C7A0AE4D5}"/>
          </ac:spMkLst>
        </pc:spChg>
        <pc:spChg chg="add del">
          <ac:chgData name="Roberto Suazo" userId="7b3d5058dee9dc0a" providerId="LiveId" clId="{FE73E6CE-A938-46E5-B343-72AC9A734B4A}" dt="2024-11-21T13:59:46.049" v="408" actId="26606"/>
          <ac:spMkLst>
            <pc:docMk/>
            <pc:sldMk cId="3452385708" sldId="262"/>
            <ac:spMk id="10" creationId="{17676E0E-5B44-4166-8EDD-CFDBAC622C26}"/>
          </ac:spMkLst>
        </pc:spChg>
        <pc:spChg chg="add del">
          <ac:chgData name="Roberto Suazo" userId="7b3d5058dee9dc0a" providerId="LiveId" clId="{FE73E6CE-A938-46E5-B343-72AC9A734B4A}" dt="2024-11-21T13:59:18.870" v="403" actId="26606"/>
          <ac:spMkLst>
            <pc:docMk/>
            <pc:sldMk cId="3452385708" sldId="262"/>
            <ac:spMk id="11" creationId="{7B42427A-0A1F-4A55-8705-D9179F1E0CFB}"/>
          </ac:spMkLst>
        </pc:spChg>
        <pc:spChg chg="add del">
          <ac:chgData name="Roberto Suazo" userId="7b3d5058dee9dc0a" providerId="LiveId" clId="{FE73E6CE-A938-46E5-B343-72AC9A734B4A}" dt="2024-11-21T13:59:46.032" v="407" actId="26606"/>
          <ac:spMkLst>
            <pc:docMk/>
            <pc:sldMk cId="3452385708" sldId="262"/>
            <ac:spMk id="15" creationId="{F92989FB-1024-49B7-BDF1-B3CE27D48623}"/>
          </ac:spMkLst>
        </pc:spChg>
        <pc:spChg chg="add del">
          <ac:chgData name="Roberto Suazo" userId="7b3d5058dee9dc0a" providerId="LiveId" clId="{FE73E6CE-A938-46E5-B343-72AC9A734B4A}" dt="2024-11-21T13:59:46.032" v="407" actId="26606"/>
          <ac:spMkLst>
            <pc:docMk/>
            <pc:sldMk cId="3452385708" sldId="262"/>
            <ac:spMk id="17" creationId="{DFEE959E-BF10-4204-9556-D1707088D445}"/>
          </ac:spMkLst>
        </pc:spChg>
        <pc:spChg chg="add del">
          <ac:chgData name="Roberto Suazo" userId="7b3d5058dee9dc0a" providerId="LiveId" clId="{FE73E6CE-A938-46E5-B343-72AC9A734B4A}" dt="2024-11-21T13:59:46.032" v="407" actId="26606"/>
          <ac:spMkLst>
            <pc:docMk/>
            <pc:sldMk cId="3452385708" sldId="262"/>
            <ac:spMk id="19" creationId="{DDD17B6A-CB37-4005-9681-A20AFCDC7822}"/>
          </ac:spMkLst>
        </pc:spChg>
        <pc:spChg chg="add del">
          <ac:chgData name="Roberto Suazo" userId="7b3d5058dee9dc0a" providerId="LiveId" clId="{FE73E6CE-A938-46E5-B343-72AC9A734B4A}" dt="2024-11-21T13:59:46.032" v="407" actId="26606"/>
          <ac:spMkLst>
            <pc:docMk/>
            <pc:sldMk cId="3452385708" sldId="262"/>
            <ac:spMk id="21" creationId="{3B7BBDE9-DAED-40B0-A640-503C918D1CE3}"/>
          </ac:spMkLst>
        </pc:spChg>
        <pc:spChg chg="add del">
          <ac:chgData name="Roberto Suazo" userId="7b3d5058dee9dc0a" providerId="LiveId" clId="{FE73E6CE-A938-46E5-B343-72AC9A734B4A}" dt="2024-11-21T13:59:46.032" v="407" actId="26606"/>
          <ac:spMkLst>
            <pc:docMk/>
            <pc:sldMk cId="3452385708" sldId="262"/>
            <ac:spMk id="23" creationId="{7BC7EA7B-802E-41F4-8926-C4475287AA31}"/>
          </ac:spMkLst>
        </pc:spChg>
        <pc:spChg chg="add del">
          <ac:chgData name="Roberto Suazo" userId="7b3d5058dee9dc0a" providerId="LiveId" clId="{FE73E6CE-A938-46E5-B343-72AC9A734B4A}" dt="2024-11-21T15:06:54.060" v="420" actId="26606"/>
          <ac:spMkLst>
            <pc:docMk/>
            <pc:sldMk cId="3452385708" sldId="262"/>
            <ac:spMk id="25" creationId="{D70130DC-F780-43D2-B26A-92EACD78951B}"/>
          </ac:spMkLst>
        </pc:spChg>
        <pc:spChg chg="add del">
          <ac:chgData name="Roberto Suazo" userId="7b3d5058dee9dc0a" providerId="LiveId" clId="{FE73E6CE-A938-46E5-B343-72AC9A734B4A}" dt="2024-11-21T15:06:54.060" v="420" actId="26606"/>
          <ac:spMkLst>
            <pc:docMk/>
            <pc:sldMk cId="3452385708" sldId="262"/>
            <ac:spMk id="26" creationId="{17676E0E-5B44-4166-8EDD-CFDBAC622C26}"/>
          </ac:spMkLst>
        </pc:spChg>
        <pc:spChg chg="add">
          <ac:chgData name="Roberto Suazo" userId="7b3d5058dee9dc0a" providerId="LiveId" clId="{FE73E6CE-A938-46E5-B343-72AC9A734B4A}" dt="2024-11-21T15:06:54.060" v="420" actId="26606"/>
          <ac:spMkLst>
            <pc:docMk/>
            <pc:sldMk cId="3452385708" sldId="262"/>
            <ac:spMk id="4103" creationId="{1BB56EB9-078F-4952-AC1F-149C7A0AE4D5}"/>
          </ac:spMkLst>
        </pc:spChg>
        <pc:spChg chg="add">
          <ac:chgData name="Roberto Suazo" userId="7b3d5058dee9dc0a" providerId="LiveId" clId="{FE73E6CE-A938-46E5-B343-72AC9A734B4A}" dt="2024-11-21T15:06:54.060" v="420" actId="26606"/>
          <ac:spMkLst>
            <pc:docMk/>
            <pc:sldMk cId="3452385708" sldId="262"/>
            <ac:spMk id="4105" creationId="{7B42427A-0A1F-4A55-8705-D9179F1E0CFB}"/>
          </ac:spMkLst>
        </pc:spChg>
        <pc:picChg chg="add del">
          <ac:chgData name="Roberto Suazo" userId="7b3d5058dee9dc0a" providerId="LiveId" clId="{FE73E6CE-A938-46E5-B343-72AC9A734B4A}" dt="2024-11-21T13:59:18.870" v="403" actId="26606"/>
          <ac:picMkLst>
            <pc:docMk/>
            <pc:sldMk cId="3452385708" sldId="262"/>
            <ac:picMk id="5" creationId="{BA361268-1E03-A6B2-2597-8EB9E72F2B5C}"/>
          </ac:picMkLst>
        </pc:picChg>
        <pc:picChg chg="add mod">
          <ac:chgData name="Roberto Suazo" userId="7b3d5058dee9dc0a" providerId="LiveId" clId="{FE73E6CE-A938-46E5-B343-72AC9A734B4A}" dt="2024-11-21T15:06:54.060" v="420" actId="26606"/>
          <ac:picMkLst>
            <pc:docMk/>
            <pc:sldMk cId="3452385708" sldId="262"/>
            <ac:picMk id="4098" creationId="{2D8C9FC8-F2D1-577A-822A-47E474DDC2BC}"/>
          </ac:picMkLst>
        </pc:picChg>
      </pc:sldChg>
      <pc:sldChg chg="modSp add mod">
        <pc:chgData name="Roberto Suazo" userId="7b3d5058dee9dc0a" providerId="LiveId" clId="{FE73E6CE-A938-46E5-B343-72AC9A734B4A}" dt="2024-11-21T14:23:58.985" v="415"/>
        <pc:sldMkLst>
          <pc:docMk/>
          <pc:sldMk cId="1280482401" sldId="263"/>
        </pc:sldMkLst>
        <pc:spChg chg="mod">
          <ac:chgData name="Roberto Suazo" userId="7b3d5058dee9dc0a" providerId="LiveId" clId="{FE73E6CE-A938-46E5-B343-72AC9A734B4A}" dt="2024-11-21T14:23:58.985" v="415"/>
          <ac:spMkLst>
            <pc:docMk/>
            <pc:sldMk cId="1280482401" sldId="263"/>
            <ac:spMk id="3" creationId="{3EF643B8-937A-806C-8925-6210720AE7AB}"/>
          </ac:spMkLst>
        </pc:spChg>
      </pc:sldChg>
      <pc:sldChg chg="addSp delSp modSp new mod setBg">
        <pc:chgData name="Roberto Suazo" userId="7b3d5058dee9dc0a" providerId="LiveId" clId="{FE73E6CE-A938-46E5-B343-72AC9A734B4A}" dt="2024-11-21T14:43:49.192" v="418" actId="26606"/>
        <pc:sldMkLst>
          <pc:docMk/>
          <pc:sldMk cId="3722164462" sldId="264"/>
        </pc:sldMkLst>
        <pc:spChg chg="del">
          <ac:chgData name="Roberto Suazo" userId="7b3d5058dee9dc0a" providerId="LiveId" clId="{FE73E6CE-A938-46E5-B343-72AC9A734B4A}" dt="2024-11-21T14:43:49.192" v="418" actId="26606"/>
          <ac:spMkLst>
            <pc:docMk/>
            <pc:sldMk cId="3722164462" sldId="264"/>
            <ac:spMk id="2" creationId="{566338BB-6C3B-C45C-3A1E-B12501BA9B7C}"/>
          </ac:spMkLst>
        </pc:spChg>
        <pc:spChg chg="del">
          <ac:chgData name="Roberto Suazo" userId="7b3d5058dee9dc0a" providerId="LiveId" clId="{FE73E6CE-A938-46E5-B343-72AC9A734B4A}" dt="2024-11-21T14:43:49.192" v="418" actId="26606"/>
          <ac:spMkLst>
            <pc:docMk/>
            <pc:sldMk cId="3722164462" sldId="264"/>
            <ac:spMk id="3" creationId="{2461379C-1C81-F966-FF80-F02D230419DB}"/>
          </ac:spMkLst>
        </pc:spChg>
        <pc:spChg chg="add">
          <ac:chgData name="Roberto Suazo" userId="7b3d5058dee9dc0a" providerId="LiveId" clId="{FE73E6CE-A938-46E5-B343-72AC9A734B4A}" dt="2024-11-21T14:43:49.192" v="418" actId="26606"/>
          <ac:spMkLst>
            <pc:docMk/>
            <pc:sldMk cId="3722164462" sldId="264"/>
            <ac:spMk id="2055" creationId="{D441E7DC-C148-4A95-AF2B-D613C2820E3F}"/>
          </ac:spMkLst>
        </pc:spChg>
        <pc:spChg chg="add">
          <ac:chgData name="Roberto Suazo" userId="7b3d5058dee9dc0a" providerId="LiveId" clId="{FE73E6CE-A938-46E5-B343-72AC9A734B4A}" dt="2024-11-21T14:43:49.192" v="418" actId="26606"/>
          <ac:spMkLst>
            <pc:docMk/>
            <pc:sldMk cId="3722164462" sldId="264"/>
            <ac:spMk id="2057" creationId="{3FB3E502-7B9D-4CC2-AEF1-61E35D08ED3B}"/>
          </ac:spMkLst>
        </pc:spChg>
        <pc:spChg chg="add">
          <ac:chgData name="Roberto Suazo" userId="7b3d5058dee9dc0a" providerId="LiveId" clId="{FE73E6CE-A938-46E5-B343-72AC9A734B4A}" dt="2024-11-21T14:43:49.192" v="418" actId="26606"/>
          <ac:spMkLst>
            <pc:docMk/>
            <pc:sldMk cId="3722164462" sldId="264"/>
            <ac:spMk id="2059" creationId="{BC3DFB63-5ACC-44EB-A0A9-33D0ADA3ED61}"/>
          </ac:spMkLst>
        </pc:spChg>
        <pc:picChg chg="add mod">
          <ac:chgData name="Roberto Suazo" userId="7b3d5058dee9dc0a" providerId="LiveId" clId="{FE73E6CE-A938-46E5-B343-72AC9A734B4A}" dt="2024-11-21T14:43:49.192" v="418" actId="26606"/>
          <ac:picMkLst>
            <pc:docMk/>
            <pc:sldMk cId="3722164462" sldId="264"/>
            <ac:picMk id="2050" creationId="{710EC153-6DDA-7866-2FB7-8625004DFC6D}"/>
          </ac:picMkLst>
        </pc:picChg>
      </pc:sldChg>
      <pc:sldChg chg="modSp new mod">
        <pc:chgData name="Roberto Suazo" userId="7b3d5058dee9dc0a" providerId="LiveId" clId="{FE73E6CE-A938-46E5-B343-72AC9A734B4A}" dt="2024-11-21T17:19:33.636" v="532" actId="121"/>
        <pc:sldMkLst>
          <pc:docMk/>
          <pc:sldMk cId="982571768" sldId="265"/>
        </pc:sldMkLst>
        <pc:spChg chg="mod">
          <ac:chgData name="Roberto Suazo" userId="7b3d5058dee9dc0a" providerId="LiveId" clId="{FE73E6CE-A938-46E5-B343-72AC9A734B4A}" dt="2024-11-21T17:18:56.248" v="525" actId="20577"/>
          <ac:spMkLst>
            <pc:docMk/>
            <pc:sldMk cId="982571768" sldId="265"/>
            <ac:spMk id="2" creationId="{09962F04-7567-2939-E5A4-BA8EF6E24AB9}"/>
          </ac:spMkLst>
        </pc:spChg>
        <pc:spChg chg="mod">
          <ac:chgData name="Roberto Suazo" userId="7b3d5058dee9dc0a" providerId="LiveId" clId="{FE73E6CE-A938-46E5-B343-72AC9A734B4A}" dt="2024-11-21T17:19:33.636" v="532" actId="121"/>
          <ac:spMkLst>
            <pc:docMk/>
            <pc:sldMk cId="982571768" sldId="265"/>
            <ac:spMk id="3" creationId="{852F6E2E-0A65-3E23-A520-A34EFC27472D}"/>
          </ac:spMkLst>
        </pc:spChg>
      </pc:sldChg>
      <pc:sldChg chg="addSp delSp modSp add mod delAnim">
        <pc:chgData name="Roberto Suazo" userId="7b3d5058dee9dc0a" providerId="LiveId" clId="{FE73E6CE-A938-46E5-B343-72AC9A734B4A}" dt="2024-11-21T17:43:30.070" v="670" actId="1076"/>
        <pc:sldMkLst>
          <pc:docMk/>
          <pc:sldMk cId="3976199752" sldId="266"/>
        </pc:sldMkLst>
        <pc:spChg chg="mod">
          <ac:chgData name="Roberto Suazo" userId="7b3d5058dee9dc0a" providerId="LiveId" clId="{FE73E6CE-A938-46E5-B343-72AC9A734B4A}" dt="2024-11-21T17:31:05.585" v="592" actId="20577"/>
          <ac:spMkLst>
            <pc:docMk/>
            <pc:sldMk cId="3976199752" sldId="266"/>
            <ac:spMk id="2" creationId="{F2A148BD-8367-04B0-149B-C257E8618EB4}"/>
          </ac:spMkLst>
        </pc:spChg>
        <pc:spChg chg="add mod">
          <ac:chgData name="Roberto Suazo" userId="7b3d5058dee9dc0a" providerId="LiveId" clId="{FE73E6CE-A938-46E5-B343-72AC9A734B4A}" dt="2024-11-21T17:32:12.587" v="605" actId="6559"/>
          <ac:spMkLst>
            <pc:docMk/>
            <pc:sldMk cId="3976199752" sldId="266"/>
            <ac:spMk id="3" creationId="{564D923F-8DD9-92FB-25DF-1FCFEDF11AA3}"/>
          </ac:spMkLst>
        </pc:spChg>
        <pc:spChg chg="del mod">
          <ac:chgData name="Roberto Suazo" userId="7b3d5058dee9dc0a" providerId="LiveId" clId="{FE73E6CE-A938-46E5-B343-72AC9A734B4A}" dt="2024-11-21T17:28:54.886" v="536" actId="478"/>
          <ac:spMkLst>
            <pc:docMk/>
            <pc:sldMk cId="3976199752" sldId="266"/>
            <ac:spMk id="4" creationId="{2A1B9A3B-7FBB-749D-D030-92615AECBE8E}"/>
          </ac:spMkLst>
        </pc:spChg>
        <pc:spChg chg="add mod">
          <ac:chgData name="Roberto Suazo" userId="7b3d5058dee9dc0a" providerId="LiveId" clId="{FE73E6CE-A938-46E5-B343-72AC9A734B4A}" dt="2024-11-21T17:42:22.510" v="659" actId="478"/>
          <ac:spMkLst>
            <pc:docMk/>
            <pc:sldMk cId="3976199752" sldId="266"/>
            <ac:spMk id="7" creationId="{11B977AC-0A04-21F6-F4D4-B899C98C9961}"/>
          </ac:spMkLst>
        </pc:spChg>
        <pc:spChg chg="add del mod">
          <ac:chgData name="Roberto Suazo" userId="7b3d5058dee9dc0a" providerId="LiveId" clId="{FE73E6CE-A938-46E5-B343-72AC9A734B4A}" dt="2024-11-21T17:43:07.692" v="665" actId="478"/>
          <ac:spMkLst>
            <pc:docMk/>
            <pc:sldMk cId="3976199752" sldId="266"/>
            <ac:spMk id="8" creationId="{C3FC5407-2577-EE8C-F7A2-FCADEFC5432B}"/>
          </ac:spMkLst>
        </pc:spChg>
        <pc:picChg chg="add del">
          <ac:chgData name="Roberto Suazo" userId="7b3d5058dee9dc0a" providerId="LiveId" clId="{FE73E6CE-A938-46E5-B343-72AC9A734B4A}" dt="2024-11-21T17:42:57.832" v="663" actId="478"/>
          <ac:picMkLst>
            <pc:docMk/>
            <pc:sldMk cId="3976199752" sldId="266"/>
            <ac:picMk id="5" creationId="{88DC6289-849B-66A6-DF01-A3484C63FE9B}"/>
          </ac:picMkLst>
        </pc:picChg>
        <pc:picChg chg="del">
          <ac:chgData name="Roberto Suazo" userId="7b3d5058dee9dc0a" providerId="LiveId" clId="{FE73E6CE-A938-46E5-B343-72AC9A734B4A}" dt="2024-11-21T17:29:56.996" v="556" actId="478"/>
          <ac:picMkLst>
            <pc:docMk/>
            <pc:sldMk cId="3976199752" sldId="266"/>
            <ac:picMk id="6" creationId="{4D3D886D-1CC8-8277-7A37-2102D4F543DD}"/>
          </ac:picMkLst>
        </pc:picChg>
        <pc:picChg chg="add mod">
          <ac:chgData name="Roberto Suazo" userId="7b3d5058dee9dc0a" providerId="LiveId" clId="{FE73E6CE-A938-46E5-B343-72AC9A734B4A}" dt="2024-11-21T17:43:30.070" v="670" actId="1076"/>
          <ac:picMkLst>
            <pc:docMk/>
            <pc:sldMk cId="3976199752" sldId="266"/>
            <ac:picMk id="9" creationId="{14300395-2C2D-F721-BC86-1F83CA6A6A16}"/>
          </ac:picMkLst>
        </pc:picChg>
        <pc:picChg chg="add mod">
          <ac:chgData name="Roberto Suazo" userId="7b3d5058dee9dc0a" providerId="LiveId" clId="{FE73E6CE-A938-46E5-B343-72AC9A734B4A}" dt="2024-11-21T17:43:25.099" v="668" actId="1076"/>
          <ac:picMkLst>
            <pc:docMk/>
            <pc:sldMk cId="3976199752" sldId="266"/>
            <ac:picMk id="5122" creationId="{FAC8964F-6866-FC7B-C597-0C371BC59A32}"/>
          </ac:picMkLst>
        </pc:picChg>
      </pc:sldChg>
      <pc:sldChg chg="modSp new mod">
        <pc:chgData name="Roberto Suazo" userId="7b3d5058dee9dc0a" providerId="LiveId" clId="{FE73E6CE-A938-46E5-B343-72AC9A734B4A}" dt="2024-11-21T17:39:05.745" v="652" actId="20577"/>
        <pc:sldMkLst>
          <pc:docMk/>
          <pc:sldMk cId="2192775601" sldId="267"/>
        </pc:sldMkLst>
        <pc:spChg chg="mod">
          <ac:chgData name="Roberto Suazo" userId="7b3d5058dee9dc0a" providerId="LiveId" clId="{FE73E6CE-A938-46E5-B343-72AC9A734B4A}" dt="2024-11-21T17:38:36.338" v="643" actId="20577"/>
          <ac:spMkLst>
            <pc:docMk/>
            <pc:sldMk cId="2192775601" sldId="267"/>
            <ac:spMk id="2" creationId="{9FEF77F2-5F08-2DA5-A555-83309172AF79}"/>
          </ac:spMkLst>
        </pc:spChg>
        <pc:spChg chg="mod">
          <ac:chgData name="Roberto Suazo" userId="7b3d5058dee9dc0a" providerId="LiveId" clId="{FE73E6CE-A938-46E5-B343-72AC9A734B4A}" dt="2024-11-21T17:39:05.745" v="652" actId="20577"/>
          <ac:spMkLst>
            <pc:docMk/>
            <pc:sldMk cId="2192775601" sldId="267"/>
            <ac:spMk id="3" creationId="{E9C19CE5-9A04-B947-816C-A5562C0672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464D27-E4AE-4684-8C06-2AE41A989DB6}" type="datetimeFigureOut">
              <a:rPr lang="es-CL" smtClean="0"/>
              <a:t>02-07-2025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227AA0-8479-4EE0-BAA4-6527EE51CC83}" type="slidenum">
              <a:rPr lang="es-CL" smtClean="0"/>
              <a:t>‹Nº›</a:t>
            </a:fld>
            <a:endParaRPr lang="es-CL"/>
          </a:p>
        </p:txBody>
      </p:sp>
    </p:spTree>
    <p:extLst>
      <p:ext uri="{BB962C8B-B14F-4D97-AF65-F5344CB8AC3E}">
        <p14:creationId xmlns:p14="http://schemas.microsoft.com/office/powerpoint/2010/main" val="3238887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6C227AA0-8479-4EE0-BAA4-6527EE51CC83}" type="slidenum">
              <a:rPr lang="es-CL" smtClean="0"/>
              <a:t>7</a:t>
            </a:fld>
            <a:endParaRPr lang="es-CL"/>
          </a:p>
        </p:txBody>
      </p:sp>
    </p:spTree>
    <p:extLst>
      <p:ext uri="{BB962C8B-B14F-4D97-AF65-F5344CB8AC3E}">
        <p14:creationId xmlns:p14="http://schemas.microsoft.com/office/powerpoint/2010/main" val="1886461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21922-9C52-F806-3477-B55A8CB05F3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0B64C2D-ADF2-C793-8D04-E769CC7CCBA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6CDF47C-68C8-F089-DECC-59E8801B9939}"/>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B660D886-DDB5-7E8B-D0A6-861464BF3114}"/>
              </a:ext>
            </a:extLst>
          </p:cNvPr>
          <p:cNvSpPr>
            <a:spLocks noGrp="1"/>
          </p:cNvSpPr>
          <p:nvPr>
            <p:ph type="sldNum" sz="quarter" idx="5"/>
          </p:nvPr>
        </p:nvSpPr>
        <p:spPr/>
        <p:txBody>
          <a:bodyPr/>
          <a:lstStyle/>
          <a:p>
            <a:fld id="{6C227AA0-8479-4EE0-BAA4-6527EE51CC83}" type="slidenum">
              <a:rPr lang="es-CL" smtClean="0"/>
              <a:t>10</a:t>
            </a:fld>
            <a:endParaRPr lang="es-CL"/>
          </a:p>
        </p:txBody>
      </p:sp>
    </p:spTree>
    <p:extLst>
      <p:ext uri="{BB962C8B-B14F-4D97-AF65-F5344CB8AC3E}">
        <p14:creationId xmlns:p14="http://schemas.microsoft.com/office/powerpoint/2010/main" val="522095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MX"/>
              <a:t>Haz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MX"/>
              <a:t>Haz clic para editar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7/2/2025</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MX"/>
              <a:t>Haz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7/2/2025</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7/2/2025</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5.pn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8" name="Rectangle 2067">
            <a:extLst>
              <a:ext uri="{FF2B5EF4-FFF2-40B4-BE49-F238E27FC236}">
                <a16:creationId xmlns:a16="http://schemas.microsoft.com/office/drawing/2014/main" id="{5535DAA1-B7FB-41AB-BA45-ECFC99D82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0" name="Rectangle 2069">
            <a:extLst>
              <a:ext uri="{FF2B5EF4-FFF2-40B4-BE49-F238E27FC236}">
                <a16:creationId xmlns:a16="http://schemas.microsoft.com/office/drawing/2014/main" id="{6D225CEC-19E5-40D0-B1CE-4E884C9C1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072" name="Rectangle 2071">
            <a:extLst>
              <a:ext uri="{FF2B5EF4-FFF2-40B4-BE49-F238E27FC236}">
                <a16:creationId xmlns:a16="http://schemas.microsoft.com/office/drawing/2014/main" id="{BEF873D1-568B-4D8E-AF50-0382A7114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074" name="Rectangle 2073">
            <a:extLst>
              <a:ext uri="{FF2B5EF4-FFF2-40B4-BE49-F238E27FC236}">
                <a16:creationId xmlns:a16="http://schemas.microsoft.com/office/drawing/2014/main" id="{9E51D150-D0BE-47A3-AA5B-3F71488E5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076" name="Rectangle 2075">
            <a:extLst>
              <a:ext uri="{FF2B5EF4-FFF2-40B4-BE49-F238E27FC236}">
                <a16:creationId xmlns:a16="http://schemas.microsoft.com/office/drawing/2014/main" id="{A3EC344B-E4D2-4F05-86FF-A2109058C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912FA303-B516-98F9-5D5E-90517A448BF6}"/>
              </a:ext>
            </a:extLst>
          </p:cNvPr>
          <p:cNvSpPr>
            <a:spLocks noGrp="1"/>
          </p:cNvSpPr>
          <p:nvPr>
            <p:ph type="ctrTitle"/>
          </p:nvPr>
        </p:nvSpPr>
        <p:spPr>
          <a:xfrm>
            <a:off x="581191" y="4000698"/>
            <a:ext cx="10993549" cy="1475013"/>
          </a:xfrm>
        </p:spPr>
        <p:txBody>
          <a:bodyPr>
            <a:normAutofit/>
          </a:bodyPr>
          <a:lstStyle/>
          <a:p>
            <a:r>
              <a:rPr lang="es-CL" dirty="0">
                <a:solidFill>
                  <a:srgbClr val="FFFFFF"/>
                </a:solidFill>
              </a:rPr>
              <a:t>EL Marqués de </a:t>
            </a:r>
            <a:r>
              <a:rPr lang="es-CL" dirty="0" err="1">
                <a:solidFill>
                  <a:srgbClr val="FFFFFF"/>
                </a:solidFill>
              </a:rPr>
              <a:t>sade</a:t>
            </a:r>
            <a:r>
              <a:rPr lang="es-CL">
                <a:solidFill>
                  <a:srgbClr val="FFFFFF"/>
                </a:solidFill>
              </a:rPr>
              <a:t> Y LA ILUSTRACIÓN</a:t>
            </a:r>
          </a:p>
        </p:txBody>
      </p:sp>
      <p:sp>
        <p:nvSpPr>
          <p:cNvPr id="3" name="Subtítulo 2">
            <a:extLst>
              <a:ext uri="{FF2B5EF4-FFF2-40B4-BE49-F238E27FC236}">
                <a16:creationId xmlns:a16="http://schemas.microsoft.com/office/drawing/2014/main" id="{310D12C8-A9BB-6DBE-F918-30A75B8CE128}"/>
              </a:ext>
            </a:extLst>
          </p:cNvPr>
          <p:cNvSpPr>
            <a:spLocks noGrp="1"/>
          </p:cNvSpPr>
          <p:nvPr>
            <p:ph type="subTitle" idx="1"/>
          </p:nvPr>
        </p:nvSpPr>
        <p:spPr>
          <a:xfrm>
            <a:off x="581194" y="5475712"/>
            <a:ext cx="10993546" cy="476099"/>
          </a:xfrm>
        </p:spPr>
        <p:txBody>
          <a:bodyPr>
            <a:normAutofit/>
          </a:bodyPr>
          <a:lstStyle/>
          <a:p>
            <a:r>
              <a:rPr lang="es-CL" dirty="0">
                <a:solidFill>
                  <a:srgbClr val="EBEBEB"/>
                </a:solidFill>
              </a:rPr>
              <a:t>Justine o los infortunios de la virtud</a:t>
            </a:r>
          </a:p>
        </p:txBody>
      </p:sp>
      <p:pic>
        <p:nvPicPr>
          <p:cNvPr id="2050" name="Picture 2">
            <a:extLst>
              <a:ext uri="{FF2B5EF4-FFF2-40B4-BE49-F238E27FC236}">
                <a16:creationId xmlns:a16="http://schemas.microsoft.com/office/drawing/2014/main" id="{CBF9E8D2-ABD3-5E13-7356-AEF5BB58C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180" r="-1" b="18179"/>
          <a:stretch>
            <a:fillRect/>
          </a:stretch>
        </p:blipFill>
        <p:spPr bwMode="auto">
          <a:xfrm>
            <a:off x="446532" y="599725"/>
            <a:ext cx="11292143" cy="3557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20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14062-BFE9-528B-5A1A-D5CAA3DD8E5E}"/>
              </a:ext>
            </a:extLst>
          </p:cNvPr>
          <p:cNvSpPr>
            <a:spLocks noGrp="1"/>
          </p:cNvSpPr>
          <p:nvPr>
            <p:ph type="title"/>
          </p:nvPr>
        </p:nvSpPr>
        <p:spPr>
          <a:xfrm>
            <a:off x="1220471" y="431800"/>
            <a:ext cx="9751060" cy="1168400"/>
          </a:xfrm>
        </p:spPr>
        <p:txBody>
          <a:bodyPr anchor="b">
            <a:normAutofit/>
          </a:bodyPr>
          <a:lstStyle/>
          <a:p>
            <a:r>
              <a:rPr lang="es-CL"/>
              <a:t>El proyecto ilustrado (s. XVIII)</a:t>
            </a:r>
          </a:p>
        </p:txBody>
      </p:sp>
      <p:sp>
        <p:nvSpPr>
          <p:cNvPr id="3" name="Marcador de contenido 2">
            <a:extLst>
              <a:ext uri="{FF2B5EF4-FFF2-40B4-BE49-F238E27FC236}">
                <a16:creationId xmlns:a16="http://schemas.microsoft.com/office/drawing/2014/main" id="{4F586ADB-C712-514E-122B-EF694CEC2846}"/>
              </a:ext>
            </a:extLst>
          </p:cNvPr>
          <p:cNvSpPr>
            <a:spLocks noGrp="1"/>
          </p:cNvSpPr>
          <p:nvPr>
            <p:ph sz="half" idx="1"/>
          </p:nvPr>
        </p:nvSpPr>
        <p:spPr>
          <a:xfrm>
            <a:off x="479377" y="1803400"/>
            <a:ext cx="6737852" cy="4793952"/>
          </a:xfrm>
        </p:spPr>
        <p:txBody>
          <a:bodyPr>
            <a:normAutofit/>
          </a:bodyPr>
          <a:lstStyle/>
          <a:p>
            <a:pPr algn="just"/>
            <a:r>
              <a:rPr lang="es-MX" b="1" dirty="0"/>
              <a:t>ILUSTRACIÓN: </a:t>
            </a:r>
            <a:r>
              <a:rPr lang="es-MX" dirty="0"/>
              <a:t>Emancipación. Paradigma libertario europeo.</a:t>
            </a:r>
          </a:p>
          <a:p>
            <a:pPr algn="just"/>
            <a:r>
              <a:rPr lang="es-MX" b="1" dirty="0"/>
              <a:t>ILUSTRACIÓN: </a:t>
            </a:r>
            <a:r>
              <a:rPr lang="es-MX" dirty="0"/>
              <a:t>“Mayoría de Edad del hombre.” (Kant) Mediante el uso de su razón, el hombre podía sacarse de encima las cadenas del dogmatismo, la superstición, la ignorancia. LA BARBARIE</a:t>
            </a:r>
          </a:p>
          <a:p>
            <a:pPr algn="just"/>
            <a:r>
              <a:rPr lang="es-MX" b="1" dirty="0"/>
              <a:t>ILUSTRACIÓN</a:t>
            </a:r>
            <a:r>
              <a:rPr lang="es-MX" dirty="0"/>
              <a:t>: s XVIII- XIX Grandes relatos o paradigmas modernos. Grandes apuestas del hombre moderno</a:t>
            </a:r>
          </a:p>
          <a:p>
            <a:pPr algn="just"/>
            <a:r>
              <a:rPr lang="es-MX" b="1" dirty="0"/>
              <a:t>ILUSTRACIÓN: </a:t>
            </a:r>
            <a:r>
              <a:rPr lang="es-MX" dirty="0"/>
              <a:t>Proceso esperanzador, progreso indefinido. Le otorga a la historia un sentido, un fin, una meta.</a:t>
            </a:r>
          </a:p>
          <a:p>
            <a:pPr algn="just"/>
            <a:r>
              <a:rPr lang="es-MX" dirty="0"/>
              <a:t>Antecedentes de Justine del Marqués de Sade:</a:t>
            </a:r>
          </a:p>
          <a:p>
            <a:pPr algn="just"/>
            <a:r>
              <a:rPr lang="es-MX" dirty="0"/>
              <a:t>Pamela o la virtud recompensada (Pamela, </a:t>
            </a:r>
            <a:r>
              <a:rPr lang="es-MX" dirty="0" err="1"/>
              <a:t>or</a:t>
            </a:r>
            <a:r>
              <a:rPr lang="es-MX" dirty="0"/>
              <a:t> </a:t>
            </a:r>
            <a:r>
              <a:rPr lang="es-MX" dirty="0" err="1"/>
              <a:t>Virtue</a:t>
            </a:r>
            <a:r>
              <a:rPr lang="es-MX" dirty="0"/>
              <a:t> </a:t>
            </a:r>
            <a:r>
              <a:rPr lang="es-MX" dirty="0" err="1"/>
              <a:t>Rewarded</a:t>
            </a:r>
            <a:r>
              <a:rPr lang="es-MX" dirty="0"/>
              <a:t>), novela epistolar escrita por Samuel Richardson (1740)</a:t>
            </a:r>
          </a:p>
          <a:p>
            <a:pPr algn="just"/>
            <a:r>
              <a:rPr lang="es-MX" dirty="0"/>
              <a:t>Cándido o el optimismo (Voltaire, 1759): «todo sucede para bien en este, el mejor de los mundos posibles», Leibniz</a:t>
            </a:r>
            <a:endParaRPr lang="es-CL" dirty="0"/>
          </a:p>
        </p:txBody>
      </p:sp>
      <p:pic>
        <p:nvPicPr>
          <p:cNvPr id="2050" name="Picture 2" descr="undefined">
            <a:extLst>
              <a:ext uri="{FF2B5EF4-FFF2-40B4-BE49-F238E27FC236}">
                <a16:creationId xmlns:a16="http://schemas.microsoft.com/office/drawing/2014/main" id="{A8EF3BA7-406E-26C1-231F-685997C9F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2137"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03D5B960-09CC-7FC7-10B3-7E00A386344A}"/>
              </a:ext>
            </a:extLst>
          </p:cNvPr>
          <p:cNvSpPr txBox="1"/>
          <p:nvPr/>
        </p:nvSpPr>
        <p:spPr>
          <a:xfrm>
            <a:off x="7843157" y="3628"/>
            <a:ext cx="4489959" cy="7017306"/>
          </a:xfrm>
          <a:prstGeom prst="rect">
            <a:avLst/>
          </a:prstGeom>
          <a:solidFill>
            <a:schemeClr val="accent2">
              <a:lumMod val="50000"/>
              <a:alpha val="57000"/>
            </a:schemeClr>
          </a:solidFill>
        </p:spPr>
        <p:txBody>
          <a:bodyPr wrap="square">
            <a:spAutoFit/>
          </a:bodyPr>
          <a:lstStyle/>
          <a:p>
            <a:pPr algn="just"/>
            <a:endParaRPr lang="es-MX"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r>
              <a:rPr lang="es-MX"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"Cándido" de Voltaire es una novela satírica que sigue las desventuras de Cándido, un joven optimista criado en el lema de que vive en "el mejor de los mundos posibles". A través de sus viajes por el mundo, Cándido presencia y experimenta una serie de desgracias y horrores que desafían su optimismo inicial. La obra critica la filosofía optimista de Leibniz, la corrupción de la Iglesia y el Estado, y la hipocresía de la sociedad. Finalmente, Cándido, junto a sus compañeros, aprende a encontrar la felicidad y el propósito en la vida, no en la creencia de un mundo perfecto, sino en la aceptación de sus realidades y en el trabajo duro. </a:t>
            </a: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MX"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just"/>
            <a:endParaRPr lang="es-CL"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039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033" name="Rectangle 1032">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035" name="Rectangle 1034">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037" name="Rectangle 1036">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062B2777-0574-FC8F-118E-0CEAD8663909}"/>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SIGLO XIX, el siglo de las revoluciones </a:t>
            </a:r>
            <a:br>
              <a:rPr lang="en-US"/>
            </a:br>
            <a:endParaRPr lang="en-US"/>
          </a:p>
        </p:txBody>
      </p:sp>
      <p:sp>
        <p:nvSpPr>
          <p:cNvPr id="1039" name="Rectangle 1038">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DB64AC50-60CB-DFC3-5CA7-9735A594E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184" r="-3" b="4181"/>
          <a:stretch>
            <a:fillRect/>
          </a:stretch>
        </p:blipFill>
        <p:spPr bwMode="auto">
          <a:xfrm>
            <a:off x="657225" y="2361056"/>
            <a:ext cx="4962525" cy="3649219"/>
          </a:xfrm>
          <a:prstGeom prst="rect">
            <a:avLst/>
          </a:prstGeom>
          <a:solidFill>
            <a:srgbClr val="FFFFFF"/>
          </a:solidFill>
        </p:spPr>
      </p:pic>
      <p:sp>
        <p:nvSpPr>
          <p:cNvPr id="3" name="Marcador de contenido 2">
            <a:extLst>
              <a:ext uri="{FF2B5EF4-FFF2-40B4-BE49-F238E27FC236}">
                <a16:creationId xmlns:a16="http://schemas.microsoft.com/office/drawing/2014/main" id="{BCA4DA4C-6FB6-64FE-6859-6A7B69970661}"/>
              </a:ext>
            </a:extLst>
          </p:cNvPr>
          <p:cNvSpPr>
            <a:spLocks noGrp="1"/>
          </p:cNvSpPr>
          <p:nvPr>
            <p:ph sz="half" idx="1"/>
          </p:nvPr>
        </p:nvSpPr>
        <p:spPr>
          <a:xfrm>
            <a:off x="6335805" y="2180496"/>
            <a:ext cx="5275001" cy="4677504"/>
          </a:xfrm>
        </p:spPr>
        <p:txBody>
          <a:bodyPr vert="horz" lIns="91440" tIns="45720" rIns="91440" bIns="45720" rtlCol="0" anchor="ctr">
            <a:normAutofit/>
          </a:bodyPr>
          <a:lstStyle/>
          <a:p>
            <a:pPr algn="just">
              <a:lnSpc>
                <a:spcPct val="90000"/>
              </a:lnSpc>
            </a:pPr>
            <a:r>
              <a:rPr lang="es-MX" noProof="0" dirty="0">
                <a:latin typeface="Calibri" panose="020F0502020204030204" pitchFamily="34" charset="0"/>
                <a:ea typeface="Calibri" panose="020F0502020204030204" pitchFamily="34" charset="0"/>
                <a:cs typeface="Calibri" panose="020F0502020204030204" pitchFamily="34" charset="0"/>
              </a:rPr>
              <a:t>Revoluciones inspiradas/justificadas en el discurso ilustrado. moderno, entendido como discurso de la crítica. Discurso autocrítico, que se pone en constante tela de juicio. “Todo lo sólido se desvanece en el aire” (Marx)</a:t>
            </a:r>
          </a:p>
          <a:p>
            <a:pPr algn="just">
              <a:lnSpc>
                <a:spcPct val="90000"/>
              </a:lnSpc>
            </a:pPr>
            <a:r>
              <a:rPr lang="es-MX" noProof="0" dirty="0">
                <a:latin typeface="Calibri" panose="020F0502020204030204" pitchFamily="34" charset="0"/>
                <a:ea typeface="Calibri" panose="020F0502020204030204" pitchFamily="34" charset="0"/>
                <a:cs typeface="Calibri" panose="020F0502020204030204" pitchFamily="34" charset="0"/>
              </a:rPr>
              <a:t>La modernidad nace como una crítica a la vieja concepción de mundo regida por lo teológico, por la tradición, encadenada a los preceptos del pasado. La modernidad surge, pues del quiebre del mundo ordenado según el plan de Dios.</a:t>
            </a:r>
          </a:p>
          <a:p>
            <a:pPr algn="just">
              <a:lnSpc>
                <a:spcPct val="90000"/>
              </a:lnSpc>
            </a:pPr>
            <a:r>
              <a:rPr lang="es-MX" noProof="0" dirty="0">
                <a:latin typeface="Calibri" panose="020F0502020204030204" pitchFamily="34" charset="0"/>
                <a:ea typeface="Calibri" panose="020F0502020204030204" pitchFamily="34" charset="0"/>
                <a:cs typeface="Calibri" panose="020F0502020204030204" pitchFamily="34" charset="0"/>
              </a:rPr>
              <a:t>Desacralización del mundo.</a:t>
            </a:r>
          </a:p>
          <a:p>
            <a:pPr algn="just">
              <a:lnSpc>
                <a:spcPct val="90000"/>
              </a:lnSpc>
            </a:pPr>
            <a:r>
              <a:rPr lang="es-MX" noProof="0" dirty="0">
                <a:latin typeface="Calibri" panose="020F0502020204030204" pitchFamily="34" charset="0"/>
                <a:ea typeface="Calibri" panose="020F0502020204030204" pitchFamily="34" charset="0"/>
                <a:cs typeface="Calibri" panose="020F0502020204030204" pitchFamily="34" charset="0"/>
              </a:rPr>
              <a:t>En la modernidad el ser humano ha tomado el control y busca ordenar su existencia.</a:t>
            </a:r>
          </a:p>
          <a:p>
            <a:pPr algn="just">
              <a:lnSpc>
                <a:spcPct val="90000"/>
              </a:lnSpc>
            </a:pPr>
            <a:r>
              <a:rPr lang="es-MX" noProof="0" dirty="0">
                <a:latin typeface="Calibri" panose="020F0502020204030204" pitchFamily="34" charset="0"/>
                <a:ea typeface="Calibri" panose="020F0502020204030204" pitchFamily="34" charset="0"/>
                <a:cs typeface="Calibri" panose="020F0502020204030204" pitchFamily="34" charset="0"/>
              </a:rPr>
              <a:t>Conceptos clave: ilustración, historicismo, progreso ilimitado, positivismo (el mundo se puede conocer y presentar de modo objetivo)</a:t>
            </a:r>
          </a:p>
          <a:p>
            <a:pPr>
              <a:lnSpc>
                <a:spcPct val="90000"/>
              </a:lnSpc>
            </a:pPr>
            <a:endParaRPr lang="en-US" sz="1500" dirty="0"/>
          </a:p>
        </p:txBody>
      </p:sp>
      <p:sp>
        <p:nvSpPr>
          <p:cNvPr id="7" name="CuadroTexto 6">
            <a:extLst>
              <a:ext uri="{FF2B5EF4-FFF2-40B4-BE49-F238E27FC236}">
                <a16:creationId xmlns:a16="http://schemas.microsoft.com/office/drawing/2014/main" id="{20C14DCB-8893-4FBC-82B2-0EDC968BFDB4}"/>
              </a:ext>
            </a:extLst>
          </p:cNvPr>
          <p:cNvSpPr txBox="1"/>
          <p:nvPr/>
        </p:nvSpPr>
        <p:spPr>
          <a:xfrm>
            <a:off x="657225" y="5645354"/>
            <a:ext cx="4962525" cy="364921"/>
          </a:xfrm>
          <a:prstGeom prst="rect">
            <a:avLst/>
          </a:prstGeom>
          <a:solidFill>
            <a:srgbClr val="000000">
              <a:alpha val="50000"/>
            </a:srgbClr>
          </a:solidFill>
          <a:ln>
            <a:noFill/>
          </a:ln>
        </p:spPr>
        <p:txBody>
          <a:bodyPr wrap="square">
            <a:noAutofit/>
          </a:bodyPr>
          <a:lstStyle/>
          <a:p>
            <a:pPr algn="ctr">
              <a:spcAft>
                <a:spcPts val="600"/>
              </a:spcAft>
            </a:pPr>
            <a:r>
              <a:rPr lang="es-CL" sz="1150">
                <a:solidFill>
                  <a:srgbClr val="FFFFFF"/>
                </a:solidFill>
              </a:rPr>
              <a:t>La Libertad guiando al pueblo, Eugène Delacroix (1830)</a:t>
            </a:r>
          </a:p>
        </p:txBody>
      </p:sp>
    </p:spTree>
    <p:extLst>
      <p:ext uri="{BB962C8B-B14F-4D97-AF65-F5344CB8AC3E}">
        <p14:creationId xmlns:p14="http://schemas.microsoft.com/office/powerpoint/2010/main" val="56605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C3D5D1-2E8E-35CC-F871-5CCFB8D3433F}"/>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20349D16-D1A3-415C-6D26-C2BB4827D5AC}"/>
              </a:ext>
            </a:extLst>
          </p:cNvPr>
          <p:cNvSpPr>
            <a:spLocks noGrp="1"/>
          </p:cNvSpPr>
          <p:nvPr>
            <p:ph sz="half" idx="1"/>
          </p:nvPr>
        </p:nvSpPr>
        <p:spPr/>
        <p:txBody>
          <a:bodyPr/>
          <a:lstStyle/>
          <a:p>
            <a:endParaRPr lang="es-CL"/>
          </a:p>
        </p:txBody>
      </p:sp>
      <p:sp>
        <p:nvSpPr>
          <p:cNvPr id="4" name="Marcador de contenido 3">
            <a:extLst>
              <a:ext uri="{FF2B5EF4-FFF2-40B4-BE49-F238E27FC236}">
                <a16:creationId xmlns:a16="http://schemas.microsoft.com/office/drawing/2014/main" id="{D6D1981D-02E6-D9FC-CE16-0D26AC789A87}"/>
              </a:ext>
            </a:extLst>
          </p:cNvPr>
          <p:cNvSpPr>
            <a:spLocks noGrp="1"/>
          </p:cNvSpPr>
          <p:nvPr>
            <p:ph sz="half" idx="2"/>
          </p:nvPr>
        </p:nvSpPr>
        <p:spPr/>
        <p:txBody>
          <a:bodyPr/>
          <a:lstStyle/>
          <a:p>
            <a:endParaRPr lang="es-CL"/>
          </a:p>
        </p:txBody>
      </p:sp>
      <p:pic>
        <p:nvPicPr>
          <p:cNvPr id="2050" name="Picture 2" descr="undefined">
            <a:extLst>
              <a:ext uri="{FF2B5EF4-FFF2-40B4-BE49-F238E27FC236}">
                <a16:creationId xmlns:a16="http://schemas.microsoft.com/office/drawing/2014/main" id="{12ECB7F6-0D3D-FAFB-3E3F-8A423B7F1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0"/>
            <a:ext cx="41719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Napoleón fue retratado por el pintor Jacques-Louis David, quien, a lo mejor, desconocía que algunos maledicentes se referían a él como «Robespierre a caballo»">
            <a:extLst>
              <a:ext uri="{FF2B5EF4-FFF2-40B4-BE49-F238E27FC236}">
                <a16:creationId xmlns:a16="http://schemas.microsoft.com/office/drawing/2014/main" id="{B26277F4-FBAD-19B1-9FC7-176E09ED2A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7" name="Imagen 6">
            <a:extLst>
              <a:ext uri="{FF2B5EF4-FFF2-40B4-BE49-F238E27FC236}">
                <a16:creationId xmlns:a16="http://schemas.microsoft.com/office/drawing/2014/main" id="{5127E0CC-76FF-D449-80F3-D4CD06B85B9A}"/>
              </a:ext>
            </a:extLst>
          </p:cNvPr>
          <p:cNvPicPr>
            <a:picLocks noChangeAspect="1"/>
          </p:cNvPicPr>
          <p:nvPr/>
        </p:nvPicPr>
        <p:blipFill>
          <a:blip r:embed="rId3"/>
          <a:srcRect l="22623" r="-14084"/>
          <a:stretch>
            <a:fillRect/>
          </a:stretch>
        </p:blipFill>
        <p:spPr>
          <a:xfrm>
            <a:off x="4010025" y="0"/>
            <a:ext cx="9862563" cy="6858000"/>
          </a:xfrm>
          <a:prstGeom prst="rect">
            <a:avLst/>
          </a:prstGeom>
        </p:spPr>
      </p:pic>
    </p:spTree>
    <p:extLst>
      <p:ext uri="{BB962C8B-B14F-4D97-AF65-F5344CB8AC3E}">
        <p14:creationId xmlns:p14="http://schemas.microsoft.com/office/powerpoint/2010/main" val="2949772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8E8970D6-70C8-C8AB-FB38-E627747D0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107" r="4911" b="10098"/>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3081" name="Group 3080">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3082" name="Rectangle 3081">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083" name="Rectangle 3082">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grpSp>
      <p:sp>
        <p:nvSpPr>
          <p:cNvPr id="2" name="Título 1">
            <a:extLst>
              <a:ext uri="{FF2B5EF4-FFF2-40B4-BE49-F238E27FC236}">
                <a16:creationId xmlns:a16="http://schemas.microsoft.com/office/drawing/2014/main" id="{D62EE00C-30CB-146A-40E4-0FA64CCCD2E8}"/>
              </a:ext>
            </a:extLst>
          </p:cNvPr>
          <p:cNvSpPr>
            <a:spLocks noGrp="1"/>
          </p:cNvSpPr>
          <p:nvPr>
            <p:ph type="title"/>
          </p:nvPr>
        </p:nvSpPr>
        <p:spPr>
          <a:xfrm>
            <a:off x="584200" y="1006956"/>
            <a:ext cx="3412067" cy="4836283"/>
          </a:xfrm>
        </p:spPr>
        <p:txBody>
          <a:bodyPr anchor="ctr">
            <a:normAutofit/>
          </a:bodyPr>
          <a:lstStyle/>
          <a:p>
            <a:pPr>
              <a:lnSpc>
                <a:spcPct val="90000"/>
              </a:lnSpc>
            </a:pPr>
            <a: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t>“Ya que, partiendo de nuestras convenciones sociales y no apartándose nunca de esta veneración que se nos inculca en la infancia, desgraciadamente ocurre que, por la inmoralidad de los demás, no importa el bien que practiquemos, nunca hallemos más que espinas, mientras que los malos no recogen más que rosas” </a:t>
            </a:r>
            <a:b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br>
            <a:br>
              <a:rPr lang="es-MX" sz="2000" dirty="0">
                <a:solidFill>
                  <a:srgbClr val="FFFFFF"/>
                </a:solidFill>
                <a:latin typeface="Calibri" panose="020F0502020204030204" pitchFamily="34" charset="0"/>
                <a:ea typeface="Calibri" panose="020F0502020204030204" pitchFamily="34" charset="0"/>
                <a:cs typeface="Calibri" panose="020F0502020204030204" pitchFamily="34" charset="0"/>
              </a:rPr>
            </a:b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Marqués de Sade, Justine</a:t>
            </a:r>
            <a:endParaRPr lang="es-CL" sz="20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636383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91E0E524-8FC1-FE15-43B4-404EE866031D}"/>
              </a:ext>
            </a:extLst>
          </p:cNvPr>
          <p:cNvSpPr>
            <a:spLocks noGrp="1"/>
          </p:cNvSpPr>
          <p:nvPr>
            <p:ph idx="1"/>
          </p:nvPr>
        </p:nvSpPr>
        <p:spPr>
          <a:xfrm>
            <a:off x="4817546" y="-104172"/>
            <a:ext cx="6916490" cy="6962172"/>
          </a:xfrm>
        </p:spPr>
        <p:txBody>
          <a:bodyPr anchor="ctr">
            <a:normAutofit fontScale="92500" lnSpcReduction="10000"/>
          </a:bodyPr>
          <a:lstStyle/>
          <a:p>
            <a:pPr marL="0" indent="0">
              <a:buNone/>
            </a:pPr>
            <a:endParaRPr lang="es-MX" dirty="0"/>
          </a:p>
          <a:p>
            <a:pPr algn="just"/>
            <a:r>
              <a:rPr lang="es-MX" dirty="0"/>
              <a:t>Contexto: Ilustración / Doble moral de los poderosos</a:t>
            </a:r>
          </a:p>
          <a:p>
            <a:pPr algn="just"/>
            <a:r>
              <a:rPr lang="es-MX" dirty="0"/>
              <a:t>Educado por su tío: </a:t>
            </a:r>
            <a:r>
              <a:rPr lang="fr-FR" dirty="0"/>
              <a:t>Jacques François Paul Aldonce de Sade</a:t>
            </a:r>
            <a:endParaRPr lang="es-MX" dirty="0"/>
          </a:p>
          <a:p>
            <a:pPr algn="just"/>
            <a:r>
              <a:rPr lang="es-MX" dirty="0"/>
              <a:t>Uno de los pocos hombres en la historia cuyos nombres han generado adjetivos “El único escritor que nunca perderá su capacidad de escandalizarnos".</a:t>
            </a:r>
          </a:p>
          <a:p>
            <a:pPr algn="just"/>
            <a:endParaRPr lang="es-MX" dirty="0"/>
          </a:p>
          <a:p>
            <a:pPr algn="just"/>
            <a:endParaRPr lang="es-MX" dirty="0"/>
          </a:p>
          <a:p>
            <a:pPr algn="just"/>
            <a:endParaRPr lang="es-MX" dirty="0"/>
          </a:p>
          <a:p>
            <a:endParaRPr lang="es-MX" dirty="0"/>
          </a:p>
          <a:p>
            <a:endParaRPr lang="es-MX" dirty="0"/>
          </a:p>
          <a:p>
            <a:endParaRPr lang="es-MX" dirty="0"/>
          </a:p>
          <a:p>
            <a:r>
              <a:rPr lang="es-MX" dirty="0"/>
              <a:t>Se dice de Sade que fue un pornógrafo demente, pervertido sexual, maltratador de mujeres, pederasta, asesino</a:t>
            </a:r>
          </a:p>
          <a:p>
            <a:r>
              <a:rPr lang="es-MX" dirty="0"/>
              <a:t>Sade fue responsable de un comportamiento criminal indiscutiblemente abominable en su vida personal, como cuando secuestró y abusó de Rose Keller, una mendiga de 36 años. Fue hallado culpable de violación, sodomía y tortura en el caso de Keller. Tras ser liberado, continuó cometiendo una serie de otros crímenes. Por estos delitos, Sade pasó décadas en prisiones o manicomios.</a:t>
            </a:r>
          </a:p>
          <a:p>
            <a:r>
              <a:rPr lang="es-MX" dirty="0"/>
              <a:t>Las conductas de Sade no diferían de las de cualquier libertino, ni eran más atroces. En todo caso, Sade no asesinaba como algunos otros.</a:t>
            </a:r>
          </a:p>
          <a:p>
            <a:endParaRPr lang="es-CL" dirty="0"/>
          </a:p>
        </p:txBody>
      </p:sp>
      <p:pic>
        <p:nvPicPr>
          <p:cNvPr id="4098" name="Picture 2">
            <a:extLst>
              <a:ext uri="{FF2B5EF4-FFF2-40B4-BE49-F238E27FC236}">
                <a16:creationId xmlns:a16="http://schemas.microsoft.com/office/drawing/2014/main" id="{D65CA6CC-9E2E-AA08-1E66-0C7808DF9A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76" y="1415143"/>
            <a:ext cx="3637351" cy="472440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8876D15B-6A5F-3EE7-30FC-C1F48E950584}"/>
              </a:ext>
            </a:extLst>
          </p:cNvPr>
          <p:cNvSpPr txBox="1"/>
          <p:nvPr/>
        </p:nvSpPr>
        <p:spPr>
          <a:xfrm>
            <a:off x="759276" y="718457"/>
            <a:ext cx="3789575" cy="646331"/>
          </a:xfrm>
          <a:prstGeom prst="rect">
            <a:avLst/>
          </a:prstGeom>
          <a:noFill/>
        </p:spPr>
        <p:txBody>
          <a:bodyPr wrap="square">
            <a:spAutoFit/>
          </a:bodyPr>
          <a:lstStyle/>
          <a:p>
            <a:pPr algn="ctr"/>
            <a:r>
              <a:rPr lang="es-MX" dirty="0">
                <a:solidFill>
                  <a:schemeClr val="bg1"/>
                </a:solidFill>
              </a:rPr>
              <a:t> DONATIEN ALPHONSE FRANÇOIS DE SADE (1740-1814)</a:t>
            </a:r>
            <a:endParaRPr lang="es-CL" dirty="0">
              <a:solidFill>
                <a:schemeClr val="bg1"/>
              </a:solidFill>
            </a:endParaRPr>
          </a:p>
        </p:txBody>
      </p:sp>
      <p:sp>
        <p:nvSpPr>
          <p:cNvPr id="7" name="Rectangle 1">
            <a:extLst>
              <a:ext uri="{FF2B5EF4-FFF2-40B4-BE49-F238E27FC236}">
                <a16:creationId xmlns:a16="http://schemas.microsoft.com/office/drawing/2014/main" id="{864E0C63-8743-DE90-2366-8B0007C49C1B}"/>
              </a:ext>
            </a:extLst>
          </p:cNvPr>
          <p:cNvSpPr>
            <a:spLocks noChangeArrowheads="1"/>
          </p:cNvSpPr>
          <p:nvPr/>
        </p:nvSpPr>
        <p:spPr bwMode="auto">
          <a:xfrm>
            <a:off x="5053840" y="1730629"/>
            <a:ext cx="6647579" cy="2185214"/>
          </a:xfrm>
          <a:prstGeom prst="rect">
            <a:avLst/>
          </a:prstGeom>
          <a:solidFill>
            <a:schemeClr val="accent1">
              <a:lumMod val="10000"/>
              <a:lumOff val="90000"/>
            </a:scheme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defTabSz="914400"/>
            <a:r>
              <a:rPr kumimoji="0" lang="es-CL" altLang="es-CL"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SADISMO (</a:t>
            </a:r>
            <a:r>
              <a:rPr kumimoji="0" lang="es-CL" altLang="es-CL"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término acuñado por </a:t>
            </a:r>
            <a:r>
              <a:rPr lang="es-CL" dirty="0">
                <a:latin typeface="Calibri" panose="020F0502020204030204" pitchFamily="34" charset="0"/>
                <a:ea typeface="Calibri" panose="020F0502020204030204" pitchFamily="34" charset="0"/>
                <a:cs typeface="Calibri" panose="020F0502020204030204" pitchFamily="34" charset="0"/>
              </a:rPr>
              <a:t>Richard </a:t>
            </a:r>
            <a:r>
              <a:rPr lang="es-CL" dirty="0" err="1">
                <a:latin typeface="Calibri" panose="020F0502020204030204" pitchFamily="34" charset="0"/>
                <a:ea typeface="Calibri" panose="020F0502020204030204" pitchFamily="34" charset="0"/>
                <a:cs typeface="Calibri" panose="020F0502020204030204" pitchFamily="34" charset="0"/>
              </a:rPr>
              <a:t>von</a:t>
            </a:r>
            <a:r>
              <a:rPr lang="es-CL" dirty="0">
                <a:latin typeface="Calibri" panose="020F0502020204030204" pitchFamily="34" charset="0"/>
                <a:ea typeface="Calibri" panose="020F0502020204030204" pitchFamily="34" charset="0"/>
                <a:cs typeface="Calibri" panose="020F0502020204030204" pitchFamily="34" charset="0"/>
              </a:rPr>
              <a:t> </a:t>
            </a:r>
            <a:r>
              <a:rPr lang="es-CL" dirty="0" err="1">
                <a:latin typeface="Calibri" panose="020F0502020204030204" pitchFamily="34" charset="0"/>
                <a:ea typeface="Calibri" panose="020F0502020204030204" pitchFamily="34" charset="0"/>
                <a:cs typeface="Calibri" panose="020F0502020204030204" pitchFamily="34" charset="0"/>
              </a:rPr>
              <a:t>Krafft-Ebing</a:t>
            </a:r>
            <a:r>
              <a:rPr lang="es-CL" dirty="0">
                <a:latin typeface="Calibri" panose="020F0502020204030204" pitchFamily="34" charset="0"/>
                <a:ea typeface="Calibri" panose="020F0502020204030204" pitchFamily="34" charset="0"/>
                <a:cs typeface="Calibri" panose="020F0502020204030204" pitchFamily="34" charset="0"/>
              </a:rPr>
              <a:t> en su obra </a:t>
            </a:r>
            <a:r>
              <a:rPr lang="es-CL" i="1" dirty="0" err="1">
                <a:latin typeface="Calibri" panose="020F0502020204030204" pitchFamily="34" charset="0"/>
                <a:ea typeface="Calibri" panose="020F0502020204030204" pitchFamily="34" charset="0"/>
                <a:cs typeface="Calibri" panose="020F0502020204030204" pitchFamily="34" charset="0"/>
              </a:rPr>
              <a:t>Psychopathia</a:t>
            </a:r>
            <a:r>
              <a:rPr lang="es-CL" i="1" dirty="0">
                <a:latin typeface="Calibri" panose="020F0502020204030204" pitchFamily="34" charset="0"/>
                <a:ea typeface="Calibri" panose="020F0502020204030204" pitchFamily="34" charset="0"/>
                <a:cs typeface="Calibri" panose="020F0502020204030204" pitchFamily="34" charset="0"/>
              </a:rPr>
              <a:t> </a:t>
            </a:r>
            <a:r>
              <a:rPr lang="es-CL" i="1" dirty="0" err="1">
                <a:latin typeface="Calibri" panose="020F0502020204030204" pitchFamily="34" charset="0"/>
                <a:ea typeface="Calibri" panose="020F0502020204030204" pitchFamily="34" charset="0"/>
                <a:cs typeface="Calibri" panose="020F0502020204030204" pitchFamily="34" charset="0"/>
              </a:rPr>
              <a:t>Sexualis</a:t>
            </a:r>
            <a:r>
              <a:rPr lang="es-CL" i="1" dirty="0">
                <a:latin typeface="Calibri" panose="020F0502020204030204" pitchFamily="34" charset="0"/>
                <a:ea typeface="Calibri" panose="020F0502020204030204" pitchFamily="34" charset="0"/>
                <a:cs typeface="Calibri" panose="020F0502020204030204" pitchFamily="34" charset="0"/>
              </a:rPr>
              <a:t>,</a:t>
            </a:r>
            <a:r>
              <a:rPr lang="es-CL" b="1" i="1" dirty="0">
                <a:latin typeface="Calibri" panose="020F0502020204030204" pitchFamily="34" charset="0"/>
                <a:ea typeface="Calibri" panose="020F0502020204030204" pitchFamily="34" charset="0"/>
                <a:cs typeface="Calibri" panose="020F0502020204030204" pitchFamily="34" charset="0"/>
              </a:rPr>
              <a:t> </a:t>
            </a:r>
            <a:r>
              <a:rPr lang="es-CL" dirty="0">
                <a:latin typeface="Calibri" panose="020F0502020204030204" pitchFamily="34" charset="0"/>
                <a:ea typeface="Calibri" panose="020F0502020204030204" pitchFamily="34" charset="0"/>
                <a:cs typeface="Calibri" panose="020F0502020204030204" pitchFamily="34" charset="0"/>
              </a:rPr>
              <a:t>1886)</a:t>
            </a:r>
            <a:endParaRPr kumimoji="0" lang="es-CL" altLang="es-CL"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r>
              <a:rPr kumimoji="0" lang="es-CL" altLang="es-CL"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 Perversión sexual de quien provoca su propia excitación cometiendo actos de crueldad en otra persona.</a:t>
            </a:r>
            <a:endParaRPr kumimoji="0" lang="es-CL" altLang="es-CL" sz="105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r>
              <a:rPr kumimoji="0" lang="es-CL" altLang="es-CL"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 Crueldad refinada, con placer de quien la ejecuta.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3825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36CAC8-C609-4DB5-5840-E5FDF72374EE}"/>
              </a:ext>
            </a:extLst>
          </p:cNvPr>
          <p:cNvSpPr>
            <a:spLocks noGrp="1"/>
          </p:cNvSpPr>
          <p:nvPr>
            <p:ph type="title"/>
          </p:nvPr>
        </p:nvSpPr>
        <p:spPr/>
        <p:txBody>
          <a:bodyPr/>
          <a:lstStyle/>
          <a:p>
            <a:r>
              <a:rPr lang="es-CL" dirty="0"/>
              <a:t>El sufrimiento del débil es el placer del poderoso</a:t>
            </a:r>
          </a:p>
        </p:txBody>
      </p:sp>
      <p:sp>
        <p:nvSpPr>
          <p:cNvPr id="3" name="Marcador de contenido 2">
            <a:extLst>
              <a:ext uri="{FF2B5EF4-FFF2-40B4-BE49-F238E27FC236}">
                <a16:creationId xmlns:a16="http://schemas.microsoft.com/office/drawing/2014/main" id="{2B87B31E-E661-F2A6-639C-0FD0AD74B189}"/>
              </a:ext>
            </a:extLst>
          </p:cNvPr>
          <p:cNvSpPr>
            <a:spLocks noGrp="1"/>
          </p:cNvSpPr>
          <p:nvPr>
            <p:ph idx="1"/>
          </p:nvPr>
        </p:nvSpPr>
        <p:spPr>
          <a:xfrm>
            <a:off x="581192" y="2180496"/>
            <a:ext cx="11029615" cy="4410804"/>
          </a:xfrm>
        </p:spPr>
        <p:txBody>
          <a:bodyPr>
            <a:normAutofit fontScale="85000" lnSpcReduction="20000"/>
          </a:bodyPr>
          <a:lstStyle/>
          <a:p>
            <a:r>
              <a:rPr lang="es-MX" sz="2400" dirty="0">
                <a:latin typeface="Calibri" panose="020F0502020204030204" pitchFamily="34" charset="0"/>
                <a:ea typeface="Calibri" panose="020F0502020204030204" pitchFamily="34" charset="0"/>
                <a:cs typeface="Calibri" panose="020F0502020204030204" pitchFamily="34" charset="0"/>
              </a:rPr>
              <a:t>"El placer no existe sin el dolor. El dolor y el placer son la misma emoción“</a:t>
            </a:r>
          </a:p>
          <a:p>
            <a:r>
              <a:rPr lang="es-MX" sz="24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 existe sensación más vívida que el dolor; sus impresiones son ciertas, confiables, nunca engañan como esas del placer que las mujeres continuamente fingen y casi nunca experimentan”.</a:t>
            </a:r>
            <a:endParaRPr lang="es-MX" sz="2400" dirty="0">
              <a:latin typeface="Calibri" panose="020F0502020204030204" pitchFamily="34" charset="0"/>
              <a:ea typeface="Calibri" panose="020F0502020204030204" pitchFamily="34" charset="0"/>
              <a:cs typeface="Calibri" panose="020F0502020204030204" pitchFamily="34" charset="0"/>
            </a:endParaRPr>
          </a:p>
          <a:p>
            <a:r>
              <a:rPr lang="es-CL" sz="2400" dirty="0"/>
              <a:t>“Los mayores placeres </a:t>
            </a:r>
            <a:r>
              <a:rPr lang="es-MX" sz="2400" dirty="0"/>
              <a:t>están asociados de manera íntima con el dolor. Al causarle dolor a otros, al entregarse a prácticas crueles y hasta criminales, se reproduce la principal inclinación de la naturaleza misma.”</a:t>
            </a:r>
          </a:p>
          <a:p>
            <a:r>
              <a:rPr lang="es-MX" sz="2400" dirty="0">
                <a:latin typeface="Calibri" panose="020F0502020204030204" pitchFamily="34" charset="0"/>
                <a:ea typeface="Calibri" panose="020F0502020204030204" pitchFamily="34" charset="0"/>
                <a:cs typeface="Calibri" panose="020F0502020204030204" pitchFamily="34" charset="0"/>
              </a:rPr>
              <a:t>Sade comenzó a escribir mientras estaba encarcelado. Su visión brutalmente determinista del universo es uno en el que, según sus propias palabras: “es esencial que los desafortunados sufran. Su humillación y su dolor forman parte de las leyes de la Naturaleza, y su existencia es esencial para el plan general de esta, al igual que lo es la prosperidad que los aplasta.”</a:t>
            </a:r>
          </a:p>
          <a:p>
            <a:r>
              <a:rPr lang="es-MX" sz="2400" dirty="0">
                <a:latin typeface="Calibri" panose="020F0502020204030204" pitchFamily="34" charset="0"/>
                <a:ea typeface="Calibri" panose="020F0502020204030204" pitchFamily="34" charset="0"/>
                <a:cs typeface="Calibri" panose="020F0502020204030204" pitchFamily="34" charset="0"/>
              </a:rPr>
              <a:t>Profunda crítica al orden moral que existía a fines del s. XVIII: entre más poder, más excesos se permiten</a:t>
            </a:r>
          </a:p>
          <a:p>
            <a:r>
              <a:rPr lang="es-MX" sz="2400" dirty="0">
                <a:latin typeface="Calibri" panose="020F0502020204030204" pitchFamily="34" charset="0"/>
                <a:ea typeface="Calibri" panose="020F0502020204030204" pitchFamily="34" charset="0"/>
                <a:cs typeface="Calibri" panose="020F0502020204030204" pitchFamily="34" charset="0"/>
              </a:rPr>
              <a:t>Esclavos/amos; débiles/fuertes; víctima/victimario; decoroso/libertino; dominado/dominador; masoquista/sádico</a:t>
            </a:r>
          </a:p>
          <a:p>
            <a:endParaRPr lang="es-CL" dirty="0"/>
          </a:p>
        </p:txBody>
      </p:sp>
    </p:spTree>
    <p:extLst>
      <p:ext uri="{BB962C8B-B14F-4D97-AF65-F5344CB8AC3E}">
        <p14:creationId xmlns:p14="http://schemas.microsoft.com/office/powerpoint/2010/main" val="2399103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D14BA3-E9FA-C090-B479-FCAE63CA21B0}"/>
              </a:ext>
            </a:extLst>
          </p:cNvPr>
          <p:cNvSpPr>
            <a:spLocks noGrp="1"/>
          </p:cNvSpPr>
          <p:nvPr>
            <p:ph type="title"/>
          </p:nvPr>
        </p:nvSpPr>
        <p:spPr>
          <a:xfrm>
            <a:off x="581192" y="702156"/>
            <a:ext cx="11029616" cy="1013800"/>
          </a:xfrm>
        </p:spPr>
        <p:txBody>
          <a:bodyPr>
            <a:normAutofit/>
          </a:bodyPr>
          <a:lstStyle/>
          <a:p>
            <a:r>
              <a:rPr lang="es-CL" dirty="0"/>
              <a:t>LA NATURALEZA</a:t>
            </a:r>
          </a:p>
        </p:txBody>
      </p:sp>
      <p:sp>
        <p:nvSpPr>
          <p:cNvPr id="1031" name="Rectangle 1030">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Vuelve el divino marqués - La Tempestad">
            <a:extLst>
              <a:ext uri="{FF2B5EF4-FFF2-40B4-BE49-F238E27FC236}">
                <a16:creationId xmlns:a16="http://schemas.microsoft.com/office/drawing/2014/main" id="{3B1FFF88-F558-FC12-4FD6-CE30DE27E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53" r="-3" b="-3"/>
          <a:stretch>
            <a:fillRect/>
          </a:stretch>
        </p:blipFill>
        <p:spPr bwMode="auto">
          <a:xfrm>
            <a:off x="657225" y="2361056"/>
            <a:ext cx="4962525" cy="364921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F3DC4614-7F30-C903-431C-EB4812541D02}"/>
              </a:ext>
            </a:extLst>
          </p:cNvPr>
          <p:cNvSpPr>
            <a:spLocks noGrp="1"/>
          </p:cNvSpPr>
          <p:nvPr>
            <p:ph idx="1"/>
          </p:nvPr>
        </p:nvSpPr>
        <p:spPr>
          <a:xfrm>
            <a:off x="6335805" y="2180496"/>
            <a:ext cx="5275001" cy="4045683"/>
          </a:xfrm>
        </p:spPr>
        <p:txBody>
          <a:bodyPr>
            <a:normAutofit/>
          </a:bodyPr>
          <a:lstStyle/>
          <a:p>
            <a:r>
              <a:rPr lang="es-MX" b="1" dirty="0"/>
              <a:t>La mano bárbara [de la naturaleza] sólo puede nutrir al mal; el mal es su entretenimiento. ¿Tengo que amar a tal madre? No; pero la imitaré, detestándola sin cesar. La copiaré, como lo desea, pero la maldeciré </a:t>
            </a:r>
            <a:r>
              <a:rPr lang="es-CL" b="1" dirty="0"/>
              <a:t>incesantemente.</a:t>
            </a:r>
          </a:p>
          <a:p>
            <a:pPr marL="0" indent="0" algn="r">
              <a:buNone/>
            </a:pPr>
            <a:r>
              <a:rPr lang="es-CL" b="1" dirty="0"/>
              <a:t>Marqués de Sade</a:t>
            </a:r>
          </a:p>
        </p:txBody>
      </p:sp>
    </p:spTree>
    <p:extLst>
      <p:ext uri="{BB962C8B-B14F-4D97-AF65-F5344CB8AC3E}">
        <p14:creationId xmlns:p14="http://schemas.microsoft.com/office/powerpoint/2010/main" val="1116478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B25FD7-C0FD-45BC-ADB8-D085237B2E0D}"/>
              </a:ext>
            </a:extLst>
          </p:cNvPr>
          <p:cNvSpPr>
            <a:spLocks noGrp="1"/>
          </p:cNvSpPr>
          <p:nvPr>
            <p:ph type="title"/>
          </p:nvPr>
        </p:nvSpPr>
        <p:spPr/>
        <p:txBody>
          <a:bodyPr/>
          <a:lstStyle/>
          <a:p>
            <a:r>
              <a:rPr lang="es-CL" dirty="0"/>
              <a:t>UNA filosofía determinada por tres ejes: naturaleza, destino, conocimiento del mundo y el placer</a:t>
            </a:r>
          </a:p>
        </p:txBody>
      </p:sp>
      <p:sp>
        <p:nvSpPr>
          <p:cNvPr id="3" name="Marcador de contenido 2">
            <a:extLst>
              <a:ext uri="{FF2B5EF4-FFF2-40B4-BE49-F238E27FC236}">
                <a16:creationId xmlns:a16="http://schemas.microsoft.com/office/drawing/2014/main" id="{B7A0C5A1-A531-4F4A-8A75-61392CE08919}"/>
              </a:ext>
            </a:extLst>
          </p:cNvPr>
          <p:cNvSpPr>
            <a:spLocks noGrp="1"/>
          </p:cNvSpPr>
          <p:nvPr>
            <p:ph idx="1"/>
          </p:nvPr>
        </p:nvSpPr>
        <p:spPr>
          <a:xfrm>
            <a:off x="581192" y="2180496"/>
            <a:ext cx="11029615" cy="4231190"/>
          </a:xfrm>
        </p:spPr>
        <p:txBody>
          <a:bodyPr>
            <a:normAutofit/>
          </a:bodyPr>
          <a:lstStyle/>
          <a:p>
            <a:r>
              <a:rPr lang="es-MX" dirty="0"/>
              <a:t>La naturaleza es caprichosa e irrumpe en la vida sin pedir permiso a nadie. Así es y no hay mayor explicación. Si un volcán hace erupción poco le importa al fenómeno si a las faldas de este existe una comunidad de personas viviendo, no se habla de un genocidio o algo parecido porque la naturaleza no le rinde cuentas a nadie.</a:t>
            </a:r>
          </a:p>
          <a:p>
            <a:pPr algn="just"/>
            <a:r>
              <a:rPr lang="es-MX" dirty="0"/>
              <a:t>Decía el Marqués: “vientre materno es el destino”. Es decir que los seres humanos venimos al mundo determinados de una forma inmutable. Existen dos destinos, ser masoquista, o sádico, y para conocer quién soy solo puedo hacerlo a través del dolor. Si yo disfruto infringir dolor a otros entonces soy un sádico. Pero si disfruto siendo atormentado por otros entonces soy un masoquista. En la medida en que me descubro voy entendiendo el mundo, porque para el Marqués el mundo es dolor.</a:t>
            </a:r>
          </a:p>
          <a:p>
            <a:r>
              <a:rPr lang="es-MX" dirty="0"/>
              <a:t>El placer está determinado por el dolor y según sea el caso (masoquista/sádico) será la forma el la que gozaré del otro.</a:t>
            </a:r>
          </a:p>
          <a:p>
            <a:r>
              <a:rPr lang="es-MX" dirty="0"/>
              <a:t>Los términos sádico y masoquista no los usa Sade pues ambos vinieron después de su obra.</a:t>
            </a:r>
          </a:p>
          <a:p>
            <a:pPr marL="0" indent="0">
              <a:buNone/>
            </a:pPr>
            <a:endParaRPr lang="es-CL" dirty="0"/>
          </a:p>
        </p:txBody>
      </p:sp>
    </p:spTree>
    <p:extLst>
      <p:ext uri="{BB962C8B-B14F-4D97-AF65-F5344CB8AC3E}">
        <p14:creationId xmlns:p14="http://schemas.microsoft.com/office/powerpoint/2010/main" val="3898459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89D7AC-B535-1330-7225-DA28CEE1214D}"/>
            </a:ext>
          </a:extLst>
        </p:cNvPr>
        <p:cNvGrpSpPr/>
        <p:nvPr/>
      </p:nvGrpSpPr>
      <p:grpSpPr>
        <a:xfrm>
          <a:off x="0" y="0"/>
          <a:ext cx="0" cy="0"/>
          <a:chOff x="0" y="0"/>
          <a:chExt cx="0" cy="0"/>
        </a:xfrm>
      </p:grpSpPr>
      <p:sp>
        <p:nvSpPr>
          <p:cNvPr id="29" name="Rectangle 11">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0" name="Rectangle 13">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1" name="Rectangle 15">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2" name="Rectangle 17">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useBgFill="1">
        <p:nvSpPr>
          <p:cNvPr id="33" name="Rectangle 19">
            <a:extLst>
              <a:ext uri="{FF2B5EF4-FFF2-40B4-BE49-F238E27FC236}">
                <a16:creationId xmlns:a16="http://schemas.microsoft.com/office/drawing/2014/main" id="{B5D795CF-5F70-4821-BB11-0B2B8FCCD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1">
            <a:extLst>
              <a:ext uri="{FF2B5EF4-FFF2-40B4-BE49-F238E27FC236}">
                <a16:creationId xmlns:a16="http://schemas.microsoft.com/office/drawing/2014/main" id="{73B1AC31-0B6C-4781-BA06-16BE17F8A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BBEF9A88-28BB-5F3A-4E46-AAD0C8D87006}"/>
              </a:ext>
            </a:extLst>
          </p:cNvPr>
          <p:cNvSpPr>
            <a:spLocks noGrp="1"/>
          </p:cNvSpPr>
          <p:nvPr>
            <p:ph type="title"/>
          </p:nvPr>
        </p:nvSpPr>
        <p:spPr>
          <a:xfrm>
            <a:off x="4579243" y="1419225"/>
            <a:ext cx="6798608" cy="2085869"/>
          </a:xfrm>
        </p:spPr>
        <p:txBody>
          <a:bodyPr vert="horz" lIns="91440" tIns="45720" rIns="91440" bIns="45720" rtlCol="0" anchor="b">
            <a:normAutofit/>
          </a:bodyPr>
          <a:lstStyle/>
          <a:p>
            <a:r>
              <a:rPr lang="en-US" sz="3600">
                <a:solidFill>
                  <a:srgbClr val="FFFFFF"/>
                </a:solidFill>
              </a:rPr>
              <a:t>Justine o los infortunios de la virtud</a:t>
            </a:r>
          </a:p>
        </p:txBody>
      </p:sp>
      <p:pic>
        <p:nvPicPr>
          <p:cNvPr id="7" name="Imagen 6">
            <a:extLst>
              <a:ext uri="{FF2B5EF4-FFF2-40B4-BE49-F238E27FC236}">
                <a16:creationId xmlns:a16="http://schemas.microsoft.com/office/drawing/2014/main" id="{A7A93A01-ABFD-0A30-151F-32DBB354A3EC}"/>
              </a:ext>
            </a:extLst>
          </p:cNvPr>
          <p:cNvPicPr>
            <a:picLocks noChangeAspect="1"/>
          </p:cNvPicPr>
          <p:nvPr/>
        </p:nvPicPr>
        <p:blipFill>
          <a:blip r:embed="rId3"/>
          <a:stretch>
            <a:fillRect/>
          </a:stretch>
        </p:blipFill>
        <p:spPr>
          <a:xfrm>
            <a:off x="997453" y="1047664"/>
            <a:ext cx="2604526" cy="4984739"/>
          </a:xfrm>
          <a:prstGeom prst="rect">
            <a:avLst/>
          </a:prstGeom>
        </p:spPr>
      </p:pic>
    </p:spTree>
    <p:extLst>
      <p:ext uri="{BB962C8B-B14F-4D97-AF65-F5344CB8AC3E}">
        <p14:creationId xmlns:p14="http://schemas.microsoft.com/office/powerpoint/2010/main" val="2452229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D441E7DC-C148-4A95-AF2B-D613C2820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057" name="Rectangle 2056">
            <a:extLst>
              <a:ext uri="{FF2B5EF4-FFF2-40B4-BE49-F238E27FC236}">
                <a16:creationId xmlns:a16="http://schemas.microsoft.com/office/drawing/2014/main" id="{3FB3E502-7B9D-4CC2-AEF1-61E35D08E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059" name="Rectangle 2058">
            <a:extLst>
              <a:ext uri="{FF2B5EF4-FFF2-40B4-BE49-F238E27FC236}">
                <a16:creationId xmlns:a16="http://schemas.microsoft.com/office/drawing/2014/main" id="{BC3DFB63-5ACC-44EB-A0A9-33D0ADA3E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pic>
        <p:nvPicPr>
          <p:cNvPr id="2050" name="Picture 2" descr="undefined">
            <a:extLst>
              <a:ext uri="{FF2B5EF4-FFF2-40B4-BE49-F238E27FC236}">
                <a16:creationId xmlns:a16="http://schemas.microsoft.com/office/drawing/2014/main" id="{710EC153-6DDA-7866-2FB7-8625004DFC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105" b="264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8E46748D-E21E-D977-D455-3DA0FCE11C9F}"/>
              </a:ext>
            </a:extLst>
          </p:cNvPr>
          <p:cNvSpPr txBox="1"/>
          <p:nvPr/>
        </p:nvSpPr>
        <p:spPr>
          <a:xfrm>
            <a:off x="0" y="20164"/>
            <a:ext cx="12192000" cy="7017306"/>
          </a:xfrm>
          <a:prstGeom prst="rect">
            <a:avLst/>
          </a:prstGeom>
          <a:solidFill>
            <a:schemeClr val="accent2">
              <a:lumMod val="75000"/>
              <a:alpha val="77000"/>
            </a:schemeClr>
          </a:solidFill>
        </p:spPr>
        <p:txBody>
          <a:bodyPr wrap="square" rtlCol="0">
            <a:spAutoFit/>
          </a:bodyPr>
          <a:lstStyle/>
          <a:p>
            <a:pPr lvl="1" algn="just"/>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Les dieron a ambas veinticuatro horas para abandonar el convento, dejándoles la tarea de instalarse, con sus cien escudos, donde se les antojara. Juliette, encantada de ser su propia dueña, quiso por un momento enjugar las lágrimas de Justine, viendo después que no lo conseguiría, comenzó a reñirla en vez de consolarla; le dijo, con una filosofía muy superior a su edad, que en este mundo sólo había que afligirse por lo que nos afectaba personalmente; que era posible encontrar en sí misma unas sensaciones físicas de una voluptuosidad harto intensa como para poder apagar todos los afectos morales cuyo choque podría ser doloroso; que era absolutamente esencial poner en práctica este procedimiento dado que la verdadera sabiduría consistía infinitamente más en doblar la suma de los placeres que en multiplicar la de las penas... En una palabra, que nada había que no se debiera hacer para borrar en uno mismo esta pérfida sensibilidad, de la que únicamente se aprovechan los demás, mientras que a uno sólo le aporta pesares. Pero difícilmente se endurece un buen corazón, pues resiste a los razonamientos de una mala cabeza, consolándose en sus propios goces de las falsas brillanteces de una mente instruida.</a:t>
            </a:r>
          </a:p>
          <a:p>
            <a:pPr lvl="1" algn="just"/>
            <a:endPar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lvl="1" algn="just"/>
            <a:r>
              <a:rPr lang="es-MX" sz="2000" dirty="0">
                <a:solidFill>
                  <a:schemeClr val="bg1"/>
                </a:solidFill>
                <a:latin typeface="Calibri" panose="020F0502020204030204" pitchFamily="34" charset="0"/>
                <a:ea typeface="Calibri" panose="020F0502020204030204" pitchFamily="34" charset="0"/>
                <a:cs typeface="Calibri" panose="020F0502020204030204" pitchFamily="34" charset="0"/>
              </a:rPr>
              <a:t>Justine sintió horror de tales discursos; dijo que prefería la muerte a la ignominia y, pese a las nuevas peticiones que le formuló su hermana, se negó insistentemente a vivir con ella en cuanto la vio decidida a una conducta que la hacía estremecerse. </a:t>
            </a:r>
          </a:p>
          <a:p>
            <a:endParaRPr lang="es-MX" dirty="0"/>
          </a:p>
          <a:p>
            <a:endParaRPr lang="es-MX" dirty="0"/>
          </a:p>
          <a:p>
            <a:endParaRPr lang="es-MX" dirty="0"/>
          </a:p>
          <a:p>
            <a:endParaRPr lang="es-MX" dirty="0"/>
          </a:p>
          <a:p>
            <a:endParaRPr lang="es-CL" dirty="0"/>
          </a:p>
        </p:txBody>
      </p:sp>
    </p:spTree>
    <p:extLst>
      <p:ext uri="{BB962C8B-B14F-4D97-AF65-F5344CB8AC3E}">
        <p14:creationId xmlns:p14="http://schemas.microsoft.com/office/powerpoint/2010/main" val="372216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D1434"/>
        </a:solidFill>
        <a:effectLst/>
      </p:bgPr>
    </p:bg>
    <p:spTree>
      <p:nvGrpSpPr>
        <p:cNvPr id="1" name=""/>
        <p:cNvGrpSpPr/>
        <p:nvPr/>
      </p:nvGrpSpPr>
      <p:grpSpPr>
        <a:xfrm>
          <a:off x="0" y="0"/>
          <a:ext cx="0" cy="0"/>
          <a:chOff x="0" y="0"/>
          <a:chExt cx="0" cy="0"/>
        </a:xfrm>
      </p:grpSpPr>
      <p:sp>
        <p:nvSpPr>
          <p:cNvPr id="3099" name="Rectangle 3098">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101" name="Rectangle 3100">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103" name="Rectangle 3102">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105" name="Rectangle 3104">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useBgFill="1">
        <p:nvSpPr>
          <p:cNvPr id="3107" name="Rectangle 3106">
            <a:extLst>
              <a:ext uri="{FF2B5EF4-FFF2-40B4-BE49-F238E27FC236}">
                <a16:creationId xmlns:a16="http://schemas.microsoft.com/office/drawing/2014/main" id="{B5D795CF-5F70-4821-BB11-0B2B8FCCD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9" name="Rectangle 3108">
            <a:extLst>
              <a:ext uri="{FF2B5EF4-FFF2-40B4-BE49-F238E27FC236}">
                <a16:creationId xmlns:a16="http://schemas.microsoft.com/office/drawing/2014/main" id="{73B1AC31-0B6C-4781-BA06-16BE17F8A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0150E566-F9C2-8907-717F-AC855A942E95}"/>
              </a:ext>
            </a:extLst>
          </p:cNvPr>
          <p:cNvSpPr>
            <a:spLocks noGrp="1"/>
          </p:cNvSpPr>
          <p:nvPr>
            <p:ph type="title"/>
          </p:nvPr>
        </p:nvSpPr>
        <p:spPr>
          <a:xfrm>
            <a:off x="3963909" y="548640"/>
            <a:ext cx="8064500" cy="6134101"/>
          </a:xfrm>
        </p:spPr>
        <p:txBody>
          <a:bodyPr vert="horz" lIns="91440" tIns="45720" rIns="91440" bIns="45720" rtlCol="0" anchor="b">
            <a:normAutofit fontScale="90000"/>
          </a:bodyPr>
          <a:lstStyle/>
          <a:p>
            <a:pPr>
              <a:lnSpc>
                <a:spcPct val="90000"/>
              </a:lnSpc>
            </a:pP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usurero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infancia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impulsarme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cometer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robo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niego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enriquece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Caigo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banda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ladrones,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escapo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ella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junto con un hombre al que salvo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vida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como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recompensa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viola.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Llego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casa de 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señor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disoluto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que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hace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devorar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sus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perros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no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haber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querido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envenenar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tía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Paso,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allí</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casa de 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cirujano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incestuoso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homicida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intento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evitar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acción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horrible: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verdugo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marca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como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criminal; sus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fechorías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consuman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sin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duda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él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triunfa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todo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yo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estoy</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obligada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mendigar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 pan.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acercarme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sacramentos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implorar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con fervor al ser supremo del que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recibo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pese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todo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tantos males;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augusto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tribunal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donde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espero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purificarme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uno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nuestros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más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santos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misterios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convierte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teatro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ensangrentado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mi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ignominia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monstruo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que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abusa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mí</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que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manosea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eleva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más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altos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honores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orden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yo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recaigo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abismo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espantoso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miseria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Intento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salvar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mujer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del furor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marido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cruel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hacerme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morir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derramando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sangre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gota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gota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ayudar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pobre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roba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Ofrezco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ayuda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un hombre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desmayado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ingrato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hace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vueltas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rueda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como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bestia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ahorca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para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deleitarse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favores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la suerte le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rodean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yo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estoy</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punto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morir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cadalso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haber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trabajado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fuerza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casa. Una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mujer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indigna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seducirme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para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nueva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fechoría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pierdo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segunda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vez</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escasos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bienes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que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poseo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salvar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tesoros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víctima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Un hombre sensible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compensarme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todos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mis males con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ofrecimiento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mano: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expira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brazos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antes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poder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hacerlo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arriesgo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incendio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para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arrebatar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las llamas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niña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que no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pertenece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la madre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esta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niña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acusa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incoa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un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proceso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criminal.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Caigo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las manos de mi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más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mortal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enemiga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que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quiere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llevarme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fuerza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casa de un hombre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cuya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pasión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consiste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cortar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cabezas: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si</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evito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la espada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aquel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malvado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es para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recaer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bajo la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temis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Imploro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protección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un hombre al que he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salvado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fortuna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vida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atrevo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esperar</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él</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alguna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gratitud</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atrae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su</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casa,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somete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horrores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convoca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allí</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al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juez</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inicuo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del que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depende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caso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dos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abusan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mí</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dos me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ultrajan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dos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aceleran</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mi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pérdida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fortuna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los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colma</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de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favores</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yo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corro</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 la </a:t>
            </a:r>
            <a:r>
              <a:rPr lang="en-US" sz="18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muerte</a:t>
            </a:r>
            <a:r>
              <a:rPr lang="en-US" sz="18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en-US" sz="1600" cap="none"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3074" name="Picture 2" descr="Donatien Alphonse Francois de Sade (1740-1814) Better Known as Marquis de Sade by Unknown artist">
            <a:extLst>
              <a:ext uri="{FF2B5EF4-FFF2-40B4-BE49-F238E27FC236}">
                <a16:creationId xmlns:a16="http://schemas.microsoft.com/office/drawing/2014/main" id="{79E33892-DEF1-395A-78B2-B7B1673D8DD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7272" r="-2" b="-2"/>
          <a:stretch/>
        </p:blipFill>
        <p:spPr bwMode="auto">
          <a:xfrm>
            <a:off x="410467" y="1064332"/>
            <a:ext cx="3058835" cy="4729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089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962F04-7567-2939-E5A4-BA8EF6E24AB9}"/>
              </a:ext>
            </a:extLst>
          </p:cNvPr>
          <p:cNvSpPr>
            <a:spLocks noGrp="1"/>
          </p:cNvSpPr>
          <p:nvPr>
            <p:ph type="title"/>
          </p:nvPr>
        </p:nvSpPr>
        <p:spPr/>
        <p:txBody>
          <a:bodyPr/>
          <a:lstStyle/>
          <a:p>
            <a:r>
              <a:rPr lang="es-CL" dirty="0"/>
              <a:t>Poder y dinero</a:t>
            </a:r>
          </a:p>
        </p:txBody>
      </p:sp>
      <p:sp>
        <p:nvSpPr>
          <p:cNvPr id="3" name="Marcador de contenido 2">
            <a:extLst>
              <a:ext uri="{FF2B5EF4-FFF2-40B4-BE49-F238E27FC236}">
                <a16:creationId xmlns:a16="http://schemas.microsoft.com/office/drawing/2014/main" id="{852F6E2E-0A65-3E23-A520-A34EFC27472D}"/>
              </a:ext>
            </a:extLst>
          </p:cNvPr>
          <p:cNvSpPr>
            <a:spLocks noGrp="1"/>
          </p:cNvSpPr>
          <p:nvPr>
            <p:ph idx="1"/>
          </p:nvPr>
        </p:nvSpPr>
        <p:spPr/>
        <p:txBody>
          <a:bodyPr>
            <a:normAutofit fontScale="92500" lnSpcReduction="10000"/>
          </a:bodyPr>
          <a:lstStyle/>
          <a:p>
            <a:pPr algn="just"/>
            <a:r>
              <a:rPr lang="es-MX" b="0" i="0" dirty="0">
                <a:solidFill>
                  <a:srgbClr val="000000"/>
                </a:solidFill>
                <a:effectLst/>
                <a:latin typeface="verdana" panose="020B0604030504040204" pitchFamily="34" charset="0"/>
              </a:rPr>
              <a:t>El caso es que todas las humillaciones, infortunios, sufrimientos físicos y psicológicos, explotación y abusos que habrá de sufrir Justine no sólo están en correlación con el dinero y el poder de quienes se los provocan, sino que de una u otra manera habrán de guardar conexión con escabrosas violencias sexuales, de las que la joven será objeto. No sólo eso, sino que todos los infortunios y sufrimientos que le suceden siempre alcanzan su cumbre máxima cuando se les añade el ingrediente sexual violatorio. Sólo entonces son redondos y perfectos. Pero a partir de ese momento inician una nueva gradación, un nuevo crecimiento y cualificación, pues la misma violencia sexual que sufrirá Justine habría podido ser de diversa índole y diversa gravedad. Así que los grados de violencia sexual -desde el abuso, la violación, la prostitución, la </a:t>
            </a:r>
            <a:r>
              <a:rPr lang="es-MX" b="0" i="0" dirty="0" err="1">
                <a:solidFill>
                  <a:srgbClr val="000000"/>
                </a:solidFill>
                <a:effectLst/>
                <a:latin typeface="verdana" panose="020B0604030504040204" pitchFamily="34" charset="0"/>
              </a:rPr>
              <a:t>sodomización</a:t>
            </a:r>
            <a:r>
              <a:rPr lang="es-MX" b="0" i="0" dirty="0">
                <a:solidFill>
                  <a:srgbClr val="000000"/>
                </a:solidFill>
                <a:effectLst/>
                <a:latin typeface="verdana" panose="020B0604030504040204" pitchFamily="34" charset="0"/>
              </a:rPr>
              <a:t>, la sexualidad asociada con todo tipo de sufrimientos corporales, la sexualidad criminal y aun la vinculada con el asesinato como parte del afán de lograr placer- son los rectores y medida de los grados de infortunio y sufrimiento por los que pasa Justine.</a:t>
            </a:r>
          </a:p>
          <a:p>
            <a:endParaRPr lang="es-CL" dirty="0"/>
          </a:p>
          <a:p>
            <a:pPr marL="0" indent="0" algn="r">
              <a:buNone/>
            </a:pPr>
            <a:r>
              <a:rPr lang="es-CL" b="1" i="0" dirty="0">
                <a:solidFill>
                  <a:srgbClr val="000000"/>
                </a:solidFill>
                <a:effectLst/>
                <a:latin typeface="verdana" panose="020B0604030504040204" pitchFamily="34" charset="0"/>
              </a:rPr>
              <a:t>Jorge </a:t>
            </a:r>
            <a:r>
              <a:rPr lang="es-CL" b="1" i="0" dirty="0" err="1">
                <a:solidFill>
                  <a:srgbClr val="000000"/>
                </a:solidFill>
                <a:effectLst/>
                <a:latin typeface="verdana" panose="020B0604030504040204" pitchFamily="34" charset="0"/>
              </a:rPr>
              <a:t>Veraza</a:t>
            </a:r>
            <a:r>
              <a:rPr lang="es-CL" b="1" i="0" dirty="0">
                <a:solidFill>
                  <a:srgbClr val="000000"/>
                </a:solidFill>
                <a:effectLst/>
                <a:latin typeface="verdana" panose="020B0604030504040204" pitchFamily="34" charset="0"/>
              </a:rPr>
              <a:t> </a:t>
            </a:r>
            <a:r>
              <a:rPr lang="es-CL" b="1" i="0" dirty="0" err="1">
                <a:solidFill>
                  <a:srgbClr val="000000"/>
                </a:solidFill>
                <a:effectLst/>
                <a:latin typeface="verdana" panose="020B0604030504040204" pitchFamily="34" charset="0"/>
              </a:rPr>
              <a:t>Urtuzuástegui</a:t>
            </a:r>
            <a:endParaRPr lang="es-CL" dirty="0"/>
          </a:p>
        </p:txBody>
      </p:sp>
    </p:spTree>
    <p:extLst>
      <p:ext uri="{BB962C8B-B14F-4D97-AF65-F5344CB8AC3E}">
        <p14:creationId xmlns:p14="http://schemas.microsoft.com/office/powerpoint/2010/main" val="982571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AE6C68"/>
          </a:solidFill>
          <a:ln>
            <a:solidFill>
              <a:srgbClr val="AE6C68"/>
            </a:solid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contenido 5">
            <a:extLst>
              <a:ext uri="{FF2B5EF4-FFF2-40B4-BE49-F238E27FC236}">
                <a16:creationId xmlns:a16="http://schemas.microsoft.com/office/drawing/2014/main" id="{1848F5A9-DDAC-AC5C-1AF8-DAA5E7B505F9}"/>
              </a:ext>
            </a:extLst>
          </p:cNvPr>
          <p:cNvSpPr>
            <a:spLocks noGrp="1"/>
          </p:cNvSpPr>
          <p:nvPr>
            <p:ph idx="1"/>
          </p:nvPr>
        </p:nvSpPr>
        <p:spPr>
          <a:xfrm>
            <a:off x="4481336" y="653142"/>
            <a:ext cx="7405864" cy="6052457"/>
          </a:xfrm>
        </p:spPr>
        <p:txBody>
          <a:bodyPr>
            <a:normAutofit fontScale="92500" lnSpcReduction="10000"/>
          </a:bodyPr>
          <a:lstStyle/>
          <a:p>
            <a:pPr marL="0" indent="0" algn="just">
              <a:lnSpc>
                <a:spcPct val="90000"/>
              </a:lnSpc>
              <a:buClr>
                <a:srgbClr val="AE6C68"/>
              </a:buClr>
              <a:buNone/>
            </a:pPr>
            <a:r>
              <a:rPr lang="es-MX" b="1"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Justine (fragmento)</a:t>
            </a:r>
            <a:b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br>
            <a:b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t>A veces me servía de los medios de la religión; casi siempre consolada por ella, intentaba hacer llegar sus dulzuras al alma de aquel perverso, prácticamente segura de atraerle con sus lazos si conseguía hacerle compartir sus atractivos. Pero el conde no me dejó emplear largo tiempo esas armas. Enemigo declarado de nuestros más santos misterios, crítico obstinado de la pureza de nuestros dogmas, antagonista indignado de la existencia de un Ser Supremo, el señor de </a:t>
            </a:r>
            <a:r>
              <a:rPr lang="es-MX" dirty="0" err="1">
                <a:solidFill>
                  <a:schemeClr val="tx1"/>
                </a:solidFill>
                <a:latin typeface="Calibri" panose="020F0502020204030204" pitchFamily="34" charset="0"/>
                <a:ea typeface="Calibri" panose="020F0502020204030204" pitchFamily="34" charset="0"/>
                <a:cs typeface="Calibri" panose="020F0502020204030204" pitchFamily="34" charset="0"/>
              </a:rPr>
              <a:t>Bressac</a:t>
            </a:r>
            <a: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t>, en lugar de dejarse convertir por mí, intentó más bien corromperme. </a:t>
            </a:r>
          </a:p>
          <a:p>
            <a:pPr marL="0" indent="0" algn="just">
              <a:lnSpc>
                <a:spcPct val="90000"/>
              </a:lnSpc>
              <a:buClr>
                <a:srgbClr val="AE6C68"/>
              </a:buClr>
              <a:buNone/>
            </a:pPr>
            <a:endParaRPr lang="es-MX"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90000"/>
              </a:lnSpc>
              <a:buClr>
                <a:srgbClr val="AE6C68"/>
              </a:buClr>
              <a:buNone/>
            </a:pPr>
            <a: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t>––Todas las religiones parten de un principio falso, </a:t>
            </a:r>
            <a:r>
              <a:rPr lang="es-MX" dirty="0" err="1">
                <a:solidFill>
                  <a:schemeClr val="tx1"/>
                </a:solidFill>
                <a:latin typeface="Calibri" panose="020F0502020204030204" pitchFamily="34" charset="0"/>
                <a:ea typeface="Calibri" panose="020F0502020204030204" pitchFamily="34" charset="0"/>
                <a:cs typeface="Calibri" panose="020F0502020204030204" pitchFamily="34" charset="0"/>
              </a:rPr>
              <a:t>Thérèse</a:t>
            </a:r>
            <a: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t> ––me decía––. Todas suponen como necesario el culto de un Ser creador, pero este creador no existió jamás. Recuerda en eso los sensatos preceptos de aquel «Corazón-</a:t>
            </a:r>
            <a:r>
              <a:rPr lang="es-MX" dirty="0" err="1">
                <a:solidFill>
                  <a:schemeClr val="tx1"/>
                </a:solidFill>
                <a:latin typeface="Calibri" panose="020F0502020204030204" pitchFamily="34" charset="0"/>
                <a:ea typeface="Calibri" panose="020F0502020204030204" pitchFamily="34" charset="0"/>
                <a:cs typeface="Calibri" panose="020F0502020204030204" pitchFamily="34" charset="0"/>
              </a:rPr>
              <a:t>deHierro</a:t>
            </a:r>
            <a:r>
              <a:rPr lang="es-MX" dirty="0">
                <a:solidFill>
                  <a:schemeClr val="tx1"/>
                </a:solidFill>
                <a:latin typeface="Calibri" panose="020F0502020204030204" pitchFamily="34" charset="0"/>
                <a:ea typeface="Calibri" panose="020F0502020204030204" pitchFamily="34" charset="0"/>
                <a:cs typeface="Calibri" panose="020F0502020204030204" pitchFamily="34" charset="0"/>
              </a:rPr>
              <a:t>» que, según me contaste, había trabajado como yo tu mente. Nada más justo que los principios de ese hombre, y el envilecimiento en que se comete la tontería de mantenerle no le quita el derecho de razonar bien. »Si todo lo que produce la naturaleza es el resultado de las leyes que la dominan; si su acción y su reacción perpetuas suponen el movimiento necesario para su existencia, ¿en qué queda el soberano dueño que le atribuyen gratuitamente los necios? Eso es lo que te decía tu sabio maestro, querida muchacha. Así pues, ¿qué son las religiones, a partir de ahí, sino el freno con que la tiranía del más fuerte quiso someter al más débil? Imbuido de este designio, se atrevió a decir al que pretendía dominar que un Dios forjaba los grilletes con que la crueldad lo rodeaba; y éste, embrutecido por su miseria, creyó indistintamente todo lo que el otro quiso. </a:t>
            </a:r>
            <a:r>
              <a:rPr lang="es-MX"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Clemente levantaba el rostro, lleno de gozo, dos chorros de sangre le corrían por las comisuras hasta la barbilla."</a:t>
            </a:r>
            <a:endParaRPr lang="es-C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4098" name="Picture 2" descr="Justine et Mme de Bressac livrées aux chiens (Nlle Justine, 1799, ch5, fig7)">
            <a:extLst>
              <a:ext uri="{FF2B5EF4-FFF2-40B4-BE49-F238E27FC236}">
                <a16:creationId xmlns:a16="http://schemas.microsoft.com/office/drawing/2014/main" id="{A7C0969D-F542-2379-95D0-E20994439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266" y="457200"/>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426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03A0675-AD07-AF00-7FAA-0C738B6D8841}"/>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D70130DC-F780-43D2-B26A-92EACD789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7676E0E-5B44-4166-8EDD-CFDBAC622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1"/>
            <a:ext cx="11298933"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contenido 5">
            <a:extLst>
              <a:ext uri="{FF2B5EF4-FFF2-40B4-BE49-F238E27FC236}">
                <a16:creationId xmlns:a16="http://schemas.microsoft.com/office/drawing/2014/main" id="{37A1BB6E-834C-4D47-2F68-A50D62851F86}"/>
              </a:ext>
            </a:extLst>
          </p:cNvPr>
          <p:cNvSpPr>
            <a:spLocks noGrp="1"/>
          </p:cNvSpPr>
          <p:nvPr>
            <p:ph idx="1"/>
          </p:nvPr>
        </p:nvSpPr>
        <p:spPr>
          <a:xfrm>
            <a:off x="97971" y="502444"/>
            <a:ext cx="11963400" cy="6420872"/>
          </a:xfrm>
        </p:spPr>
        <p:txBody>
          <a:bodyPr>
            <a:normAutofit fontScale="92500" lnSpcReduction="10000"/>
          </a:bodyPr>
          <a:lstStyle/>
          <a:p>
            <a:pPr marL="0" indent="0">
              <a:lnSpc>
                <a:spcPct val="90000"/>
              </a:lnSpc>
              <a:buClr>
                <a:srgbClr val="AE6C68"/>
              </a:buClr>
              <a:buNone/>
            </a:pPr>
            <a:r>
              <a:rPr lang="es-MX" sz="1600" b="0" i="0" dirty="0">
                <a:solidFill>
                  <a:schemeClr val="accent2">
                    <a:lumMod val="50000"/>
                  </a:schemeClr>
                </a:solidFill>
                <a:effectLst/>
                <a:latin typeface="Calibri" panose="020F0502020204030204" pitchFamily="34" charset="0"/>
                <a:ea typeface="Calibri" panose="020F0502020204030204" pitchFamily="34" charset="0"/>
                <a:cs typeface="Calibri" panose="020F0502020204030204" pitchFamily="34" charset="0"/>
              </a:rPr>
              <a:t>"Este, llamado padre Severino, era un hombre alto y de una belleza áspera, cuyos rasgos juveniles y físico robusto desmentía su edad verdadera, cincuenta y cinco años. El acento musical que adornaba sus palabras sugería su origen italiano, y la gracia de sus movimientos tenía ese estilo que se suele achacar a esa raza de libertinos. […]</a:t>
            </a:r>
          </a:p>
          <a:p>
            <a:pPr marL="0" indent="0" algn="just">
              <a:lnSpc>
                <a:spcPct val="90000"/>
              </a:lnSpc>
              <a:buClr>
                <a:srgbClr val="AE6C68"/>
              </a:buClr>
              <a:buNone/>
            </a:pPr>
            <a:br>
              <a:rPr lang="es-MX" sz="1600" b="0" i="0" dirty="0">
                <a:solidFill>
                  <a:schemeClr val="accent2">
                    <a:lumMod val="50000"/>
                  </a:schemeClr>
                </a:solidFill>
                <a:effectLst/>
                <a:latin typeface="Calibri" panose="020F0502020204030204" pitchFamily="34" charset="0"/>
                <a:ea typeface="Calibri" panose="020F0502020204030204" pitchFamily="34" charset="0"/>
                <a:cs typeface="Calibri" panose="020F0502020204030204" pitchFamily="34" charset="0"/>
              </a:rPr>
            </a:br>
            <a:r>
              <a:rPr lang="es-MX" sz="1600" b="0" i="0" dirty="0">
                <a:solidFill>
                  <a:schemeClr val="accent2">
                    <a:lumMod val="50000"/>
                  </a:schemeClr>
                </a:solidFill>
                <a:effectLst/>
                <a:latin typeface="Calibri" panose="020F0502020204030204" pitchFamily="34" charset="0"/>
                <a:ea typeface="Calibri" panose="020F0502020204030204" pitchFamily="34" charset="0"/>
                <a:cs typeface="Calibri" panose="020F0502020204030204" pitchFamily="34" charset="0"/>
              </a:rPr>
              <a:t>El pasillo carecía de luz, y el padre Severino, apoyándose en una pared para orientarse, empujó a Justina por delante. Pasándole un brazo por la cintura, deslizó la otra mano por entre sus piernas y exploró las partes púdicas hasta que localizó el altar de Venus. Allí aferró su mano hasta que llegaron a la escalera que conducía a una habitación que estaba dos pisos más abajo de la iglesia. El cuarto estaba espléndidamente iluminado, y amueblado con gran lujo. Pero Justina apenas observó lo que la rodeaba pues sentados alrededor de una mesa en el centro de la sala se encontraban otros tres frailes y cuatro muchachas...¡los siete totalmente desnudos! -Caballeros -anunció el padre Severino-, nuestra compañía se verá honrada esta noche por la presencia de una muchacha que lleva a la vez en el hombro la marca de la prostituta y en el corazón la candidez de un infante, y que encierra todo su ser en un templo cuya magnificencia es un deleite contemplar. -Y pasando por detrás de ella, encerró sus senos entre las manos. […]</a:t>
            </a:r>
          </a:p>
          <a:p>
            <a:pPr marL="0" indent="0" algn="just">
              <a:lnSpc>
                <a:spcPct val="90000"/>
              </a:lnSpc>
              <a:buClr>
                <a:srgbClr val="AE6C68"/>
              </a:buClr>
              <a:buNone/>
            </a:pPr>
            <a:r>
              <a:rPr lang="es-MX" sz="1600" b="0" i="0" dirty="0">
                <a:solidFill>
                  <a:schemeClr val="accent2">
                    <a:lumMod val="50000"/>
                  </a:schemeClr>
                </a:solidFill>
                <a:effectLst/>
                <a:latin typeface="Calibri" panose="020F0502020204030204" pitchFamily="34" charset="0"/>
                <a:ea typeface="Calibri" panose="020F0502020204030204" pitchFamily="34" charset="0"/>
                <a:cs typeface="Calibri" panose="020F0502020204030204" pitchFamily="34" charset="0"/>
              </a:rPr>
              <a:t>Entonces, una vez pasado aquel instante de brutalidad, volvió a sitiar la ciudadela, apretando, ensanchando y empujando a la fuerza una y otra vez hasta que, finalmente, el baluarte cayó. Un horrendo grito de agonía llenó la sala cuando el monstruo invasor desgarró los intestinos de la joven. Palpitante y agitado, el escurridizo reptil lanzó hacia adelante su veneno y después, privado de su rigidez, se rindió a los frenéticos esfuerzos de la joven para expulsarlo. El padre Severino lívido de furor al verse imposibilitado para mantener el asedio, cayó al suelo inconsolable</a:t>
            </a:r>
            <a:r>
              <a:rPr lang="es-MX" sz="16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br>
              <a:rPr lang="es-MX" sz="1600" b="0" i="0" dirty="0">
                <a:solidFill>
                  <a:schemeClr val="accent2">
                    <a:lumMod val="50000"/>
                  </a:schemeClr>
                </a:solidFill>
                <a:effectLst/>
                <a:latin typeface="Calibri" panose="020F0502020204030204" pitchFamily="34" charset="0"/>
                <a:ea typeface="Calibri" panose="020F0502020204030204" pitchFamily="34" charset="0"/>
                <a:cs typeface="Calibri" panose="020F0502020204030204" pitchFamily="34" charset="0"/>
              </a:rPr>
            </a:br>
            <a:r>
              <a:rPr lang="es-MX" sz="1600" b="0" i="0" dirty="0">
                <a:solidFill>
                  <a:schemeClr val="accent2">
                    <a:lumMod val="50000"/>
                  </a:schemeClr>
                </a:solidFill>
                <a:effectLst/>
                <a:latin typeface="Calibri" panose="020F0502020204030204" pitchFamily="34" charset="0"/>
                <a:ea typeface="Calibri" panose="020F0502020204030204" pitchFamily="34" charset="0"/>
                <a:cs typeface="Calibri" panose="020F0502020204030204" pitchFamily="34" charset="0"/>
              </a:rPr>
              <a:t>Levantándola por el aire con un solo brazo, el gigantesco sacerdote la tendió sobre sus rodillas; entonces, agitando airosamente un látigo, le cruzó tres veces las nalgas. Justina se retorció bajo el ardor de los golpes, pero sus penas sólo habían comenzado, pues el padre Clemente sólo estaba haciendo una prueba. Entonces, satisfecho con su postura y con la forma en que tenía asido el látigo, el odioso fraile alzó el arma de largas lenguas muy por encima de su cabeza y la dejó caer con fuerza sobre la joven. Los bordes cortantes del cuero rebanaron sin piedad toda su carne, dejando brillantes líneas de sangre a su paso; el dolor era tan fuerte que el grito de la pobre niña se ahogó en su garganta. Excitado por la visión de sangre, el bárbaro padre Clemente la azotó entonces con furia vesánica. Ninguna parte de su cuerpo quedó a salvo de su bestialidad. Brillantes, rojos arroyuelos le corrían por la espalda, desde los hombros hasta las nalgas, y rodeaban sus muslos como finas culebrillas de color carmesí. Más excitado aún por este espectáculo, el vicioso sacerdote la forzó a colocarse boca arriba, y pegó su odiosa boca a la de ella, como si tratara de arrebatarle de los pulmones los gritos que su látigo no había podido arrancarle. Alternativamente le chupaba la boca y le golpeaba el abdomen, y cuanto más se agitaba y se debatía Justina en su angustia, más satisfecho parecía él. A veces le mordía los labios, otras le pellizcaba las nalgas, después le golpeaba el pecho con la barbilla, seguidamente le rasguñaba el vientre, pero su furia no parecía aplacarse con nada. Estando los labios de Justina entumecidos ya por tanto mordisco, y su abdomen encarnado por los golpes y arañazos, el diabólico Clemente concentró sus ataques contra los pechos. Amasaba con los dedos los globos de maravillosa suavidad, los apretaba con las palmas de sus manos, los estrujaba el uno contra el otro y después tiraba de ellos para apartarlos; pellizcaba los pezones, metía la cara en el surco que los separaba y mordía su circunferencia. Finalmente, en un alarde de ferocidad, metió uno dentro de su boca y lo mordió con toda fuerza. Nuevamente llenaron el aire los alaridos de Justina y, mientras el padre Clemente levantaba el rostro, lleno de gozo, dos chorros de sangre le corrían por las comisuras hasta la barbilla."</a:t>
            </a:r>
            <a:endParaRPr lang="es-CL" sz="16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98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2D8C9FC8-F2D1-577A-822A-47E474DDC2BC}"/>
              </a:ext>
            </a:extLst>
          </p:cNvPr>
          <p:cNvPicPr>
            <a:picLocks noChangeAspect="1" noChangeArrowheads="1"/>
          </p:cNvPicPr>
          <p:nvPr/>
        </p:nvPicPr>
        <p:blipFill>
          <a:blip r:embed="rId2"/>
          <a:srcRect l="4702" r="4702"/>
          <a:stretch/>
        </p:blipFill>
        <p:spPr bwMode="auto">
          <a:xfrm>
            <a:off x="20" y="10"/>
            <a:ext cx="4131713" cy="6857989"/>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9934" y="457200"/>
            <a:ext cx="7223760" cy="91440"/>
          </a:xfrm>
          <a:prstGeom prst="rect">
            <a:avLst/>
          </a:prstGeom>
          <a:solidFill>
            <a:srgbClr val="5D61A4"/>
          </a:solidFill>
          <a:ln>
            <a:solidFill>
              <a:srgbClr val="5D61A4"/>
            </a:solid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A5E85766-5C08-0A0F-A5D5-ABCBA53FB9AF}"/>
              </a:ext>
            </a:extLst>
          </p:cNvPr>
          <p:cNvSpPr>
            <a:spLocks noGrp="1"/>
          </p:cNvSpPr>
          <p:nvPr>
            <p:ph idx="1"/>
          </p:nvPr>
        </p:nvSpPr>
        <p:spPr>
          <a:xfrm>
            <a:off x="4449934" y="736600"/>
            <a:ext cx="7157866" cy="6350000"/>
          </a:xfrm>
        </p:spPr>
        <p:txBody>
          <a:bodyPr>
            <a:normAutofit lnSpcReduction="10000"/>
          </a:bodyPr>
          <a:lstStyle/>
          <a:p>
            <a:pPr algn="just">
              <a:lnSpc>
                <a:spcPct val="90000"/>
              </a:lnSpc>
              <a:buClr>
                <a:srgbClr val="5D61A4"/>
              </a:buClr>
            </a:pPr>
            <a:r>
              <a:rPr lang="es-MX" dirty="0"/>
              <a:t>Aquel primer día no estaba en la cena, se habían limitado a nombrarme para pasar la noche con el padre Clément; siguiendo la costumbre, me dirigí a su celda instantes antes de que él regresara, y el hermano carcelero me condujo y me encerró allí. Llega, tan excitado por el vino como por la lujuria, seguido de la joven de veintiséis años que tenía entonces de retén a su lado. Sabedora de lo que tengo que hacer, me arrodillo así que le oigo. Se me acerca, me contempla en esta humillación, me ordena después que me levante y que lo bese en la boca; saborea ese beso varios minutos y le da toda la expresión... toda la expresión que pueda imaginarse. Durante ese tiempo, </a:t>
            </a:r>
            <a:r>
              <a:rPr lang="es-MX" dirty="0" err="1"/>
              <a:t>Armande</a:t>
            </a:r>
            <a:r>
              <a:rPr lang="es-MX" dirty="0"/>
              <a:t> (era el nombre de la que le servía) me desnudaba minuciosamente, cuando la parte inferior de los riñones, por la que había comenzado, queda al descubierto, se apresura a darme la vuelta y a exponer a su tío el lado predilecto de sus gustos. Clément lo examina, lo toca, luego, sentándose en un sillón, me ordena que me acerque para dárselo a besar; </a:t>
            </a:r>
            <a:r>
              <a:rPr lang="es-MX" dirty="0" err="1"/>
              <a:t>Armande</a:t>
            </a:r>
            <a:r>
              <a:rPr lang="es-MX" dirty="0"/>
              <a:t> está ante sus rodillas, le excita con la boca, Clément coloca la suya en el santuario del templo que le ofrezco, y su lengua se pierde en el sendero que halla en el centro; sus manos apretaban los mismos altares en </a:t>
            </a:r>
            <a:r>
              <a:rPr lang="es-MX" dirty="0" err="1"/>
              <a:t>Armande</a:t>
            </a:r>
            <a:r>
              <a:rPr lang="es-MX" dirty="0"/>
              <a:t>, pero, como las ropas que la joven conservaba le molestaban, le ordena que se las quite, lo que hizo inmediatamente, y la dócil criatura recuperó al lado de su tío una posición en la cual, excitándolo únicamente con la mano, estaba más al alcance de la de Clément. El monje impuro, siempre ocupado conmigo, me ordena entonces que de en su boca libre curso a las ventosidades que pudieran llenar mis entrañas; esta fantasía me pareció repugnante, pero aún estaba lejos de conocer todas las irregularidades del desenfreno</a:t>
            </a:r>
            <a:endParaRPr lang="es-CL" dirty="0"/>
          </a:p>
        </p:txBody>
      </p:sp>
    </p:spTree>
    <p:extLst>
      <p:ext uri="{BB962C8B-B14F-4D97-AF65-F5344CB8AC3E}">
        <p14:creationId xmlns:p14="http://schemas.microsoft.com/office/powerpoint/2010/main" val="3452385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618755F-8EB7-1C28-F302-CFE712AABAC3}"/>
            </a:ext>
          </a:extLst>
        </p:cNvPr>
        <p:cNvGrpSpPr/>
        <p:nvPr/>
      </p:nvGrpSpPr>
      <p:grpSpPr>
        <a:xfrm>
          <a:off x="0" y="0"/>
          <a:ext cx="0" cy="0"/>
          <a:chOff x="0" y="0"/>
          <a:chExt cx="0" cy="0"/>
        </a:xfrm>
      </p:grpSpPr>
      <p:sp>
        <p:nvSpPr>
          <p:cNvPr id="25" name="Rectangle 14">
            <a:extLst>
              <a:ext uri="{FF2B5EF4-FFF2-40B4-BE49-F238E27FC236}">
                <a16:creationId xmlns:a16="http://schemas.microsoft.com/office/drawing/2014/main" id="{321F9DEE-A483-9F5C-5A34-7867B7F6A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6">
            <a:extLst>
              <a:ext uri="{FF2B5EF4-FFF2-40B4-BE49-F238E27FC236}">
                <a16:creationId xmlns:a16="http://schemas.microsoft.com/office/drawing/2014/main" id="{F8D6576D-677F-C4D3-0A7A-232A49EB69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1"/>
            <a:ext cx="11298933"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3" name="Marcador de contenido 2">
            <a:extLst>
              <a:ext uri="{FF2B5EF4-FFF2-40B4-BE49-F238E27FC236}">
                <a16:creationId xmlns:a16="http://schemas.microsoft.com/office/drawing/2014/main" id="{3EF643B8-937A-806C-8925-6210720AE7AB}"/>
              </a:ext>
            </a:extLst>
          </p:cNvPr>
          <p:cNvSpPr>
            <a:spLocks noGrp="1"/>
          </p:cNvSpPr>
          <p:nvPr>
            <p:ph idx="1"/>
          </p:nvPr>
        </p:nvSpPr>
        <p:spPr>
          <a:xfrm>
            <a:off x="581192" y="548641"/>
            <a:ext cx="11029615" cy="5310159"/>
          </a:xfrm>
        </p:spPr>
        <p:txBody>
          <a:bodyPr>
            <a:normAutofit/>
          </a:bodyPr>
          <a:lstStyle/>
          <a:p>
            <a:r>
              <a:rPr lang="es-MX" sz="2200" dirty="0">
                <a:solidFill>
                  <a:schemeClr val="accent2">
                    <a:lumMod val="50000"/>
                  </a:schemeClr>
                </a:solidFill>
              </a:rPr>
              <a:t>––¡Venga, el galope...!, ¡el galope! ––le dijo a su sobrina. Esta, que sabía de qué se trataba, se pone inmediatamente de cuatro patas, con la grupa lo más elevada posible, y me dice que la imite: lo hago. Clément cabalga sobre mis riñones, con la cabeza del lado de mi grupa; </a:t>
            </a:r>
            <a:r>
              <a:rPr lang="es-MX" sz="2200" dirty="0" err="1">
                <a:solidFill>
                  <a:schemeClr val="accent2">
                    <a:lumMod val="50000"/>
                  </a:schemeClr>
                </a:solidFill>
              </a:rPr>
              <a:t>Armande</a:t>
            </a:r>
            <a:r>
              <a:rPr lang="es-MX" sz="2200" dirty="0">
                <a:solidFill>
                  <a:schemeClr val="accent2">
                    <a:lumMod val="50000"/>
                  </a:schemeClr>
                </a:solidFill>
              </a:rPr>
              <a:t>, ofreciendo la suya, está frente a él: el malvado, viéndonos a ambas perfectamente a su alcance, lanza unos golpes furiosos sobre los encantos que le ofrecemos; pero como, en esta postura, abrimos al máximo la delicada parte que diferencia nuestro sexo del de los hombres, el bárbaro dirige allí sus golpes, las ramas largas y flexibles del látigo que utiliza penetran en el interior con mucha mayor facilidad que las varillas, y dejan allí las huellas profundas de su rabia. Golpea alternativamente a una y a otra: tan buen jinete como intrépido fustigador, . cambia varias veces de montura: estamos agotadas, y las titilaciones de dolor alcanzan tal violencia que ya casi no es posible soportarlas. ––¡Levantaos! ––nos dice entonces recuperando las varas––, sí, levantaos y temedme. </a:t>
            </a:r>
            <a:endParaRPr lang="es-CL" sz="2200" dirty="0">
              <a:solidFill>
                <a:schemeClr val="accent2">
                  <a:lumMod val="50000"/>
                </a:schemeClr>
              </a:solidFill>
            </a:endParaRPr>
          </a:p>
        </p:txBody>
      </p:sp>
    </p:spTree>
    <p:extLst>
      <p:ext uri="{BB962C8B-B14F-4D97-AF65-F5344CB8AC3E}">
        <p14:creationId xmlns:p14="http://schemas.microsoft.com/office/powerpoint/2010/main" val="1280482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1C9FEA-A9D8-CDE4-F726-56851AD0E990}"/>
              </a:ext>
            </a:extLst>
          </p:cNvPr>
          <p:cNvSpPr>
            <a:spLocks noGrp="1"/>
          </p:cNvSpPr>
          <p:nvPr>
            <p:ph type="title"/>
          </p:nvPr>
        </p:nvSpPr>
        <p:spPr/>
        <p:txBody>
          <a:bodyPr/>
          <a:lstStyle/>
          <a:p>
            <a:r>
              <a:rPr lang="es-CL" dirty="0"/>
              <a:t>Filosofía del marqués de </a:t>
            </a:r>
            <a:r>
              <a:rPr lang="es-CL" dirty="0" err="1"/>
              <a:t>sade</a:t>
            </a:r>
            <a:endParaRPr lang="es-CL" dirty="0"/>
          </a:p>
        </p:txBody>
      </p:sp>
      <p:sp>
        <p:nvSpPr>
          <p:cNvPr id="3" name="Marcador de contenido 2">
            <a:extLst>
              <a:ext uri="{FF2B5EF4-FFF2-40B4-BE49-F238E27FC236}">
                <a16:creationId xmlns:a16="http://schemas.microsoft.com/office/drawing/2014/main" id="{0372A9D0-0B64-B74B-4C4D-9917617EEDA7}"/>
              </a:ext>
            </a:extLst>
          </p:cNvPr>
          <p:cNvSpPr>
            <a:spLocks noGrp="1"/>
          </p:cNvSpPr>
          <p:nvPr>
            <p:ph idx="1"/>
          </p:nvPr>
        </p:nvSpPr>
        <p:spPr>
          <a:xfrm>
            <a:off x="581192" y="2180496"/>
            <a:ext cx="11029615" cy="4481561"/>
          </a:xfrm>
        </p:spPr>
        <p:txBody>
          <a:bodyPr>
            <a:normAutofit lnSpcReduction="10000"/>
          </a:bodyPr>
          <a:lstStyle/>
          <a:p>
            <a:pPr marL="0" indent="0">
              <a:buNone/>
            </a:pPr>
            <a:r>
              <a:rPr lang="es-MX" dirty="0"/>
              <a:t>Un sistema filosófico que las justifica y defiende la actitud de los libertinos. </a:t>
            </a:r>
          </a:p>
          <a:p>
            <a:pPr marL="0" indent="0">
              <a:buNone/>
            </a:pPr>
            <a:r>
              <a:rPr lang="es-MX" dirty="0"/>
              <a:t>Dicho sistema es fundamentalmente pesimista, pues niega las teorías de Rousseau. </a:t>
            </a:r>
          </a:p>
          <a:p>
            <a:pPr marL="0" indent="0">
              <a:buNone/>
            </a:pPr>
            <a:r>
              <a:rPr lang="es-MX" dirty="0"/>
              <a:t>Dicho sistema se basa en: </a:t>
            </a:r>
          </a:p>
          <a:p>
            <a:pPr marL="342900" indent="-342900">
              <a:buAutoNum type="arabicPeriod"/>
            </a:pPr>
            <a:r>
              <a:rPr lang="es-MX" dirty="0"/>
              <a:t>La naturaleza tiene sus leyes. El eterno movimiento entre ellas. La evolución natural considera una fuerza destructiva y otra creadora. Al destruir aparece nueva vida. Pierden sentido BIEN y MAL. </a:t>
            </a:r>
          </a:p>
          <a:p>
            <a:pPr marL="342900" indent="-342900">
              <a:buAutoNum type="arabicPeriod"/>
            </a:pPr>
            <a:r>
              <a:rPr lang="es-MX" dirty="0"/>
              <a:t>La naturaleza condiciona al hombre y la educación no lo cambiará (contraposición del ilustrado). Como el hombre obedece leyes fisiológicas no es responsable de sus actos. </a:t>
            </a:r>
          </a:p>
          <a:p>
            <a:pPr marL="342900" indent="-342900">
              <a:buAutoNum type="arabicPeriod"/>
            </a:pPr>
            <a:r>
              <a:rPr lang="es-MX" dirty="0"/>
              <a:t>Ni el hombre ni la naturaleza son buenos o malos, sino que siguen las leyes de una evolución, de ahí nace el crimen moralmente lícito. La ley natural es la ley del más fuerte. </a:t>
            </a:r>
          </a:p>
          <a:p>
            <a:pPr marL="342900" indent="-342900">
              <a:buAutoNum type="arabicPeriod"/>
            </a:pPr>
            <a:r>
              <a:rPr lang="es-MX" dirty="0"/>
              <a:t>Porque entre los seres existe una desigualdad natural y divide a los humanos en dos grupos; los fuertes y los débiles, los verdugos y las víctimas. Desigualdad que inutiliza el pacto social y conduce a un sistema de agresión perpetua. </a:t>
            </a:r>
          </a:p>
          <a:p>
            <a:pPr marL="342900" indent="-342900">
              <a:buAutoNum type="arabicPeriod"/>
            </a:pPr>
            <a:r>
              <a:rPr lang="es-MX" dirty="0"/>
              <a:t>La licencia para destruir supone que uno puede ser destruido, por ello hay que luchar para dominar.</a:t>
            </a:r>
            <a:endParaRPr lang="es-CL" dirty="0"/>
          </a:p>
        </p:txBody>
      </p:sp>
    </p:spTree>
    <p:extLst>
      <p:ext uri="{BB962C8B-B14F-4D97-AF65-F5344CB8AC3E}">
        <p14:creationId xmlns:p14="http://schemas.microsoft.com/office/powerpoint/2010/main" val="3930185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06563-B357-C39A-6F72-61ECACBCFBC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114F1BF-ED17-CA61-C126-0A967A4A7E14}"/>
              </a:ext>
            </a:extLst>
          </p:cNvPr>
          <p:cNvSpPr>
            <a:spLocks noGrp="1"/>
          </p:cNvSpPr>
          <p:nvPr>
            <p:ph type="title"/>
          </p:nvPr>
        </p:nvSpPr>
        <p:spPr/>
        <p:txBody>
          <a:bodyPr/>
          <a:lstStyle/>
          <a:p>
            <a:r>
              <a:rPr lang="es-CL" dirty="0"/>
              <a:t>Filosofía del marqués de </a:t>
            </a:r>
            <a:r>
              <a:rPr lang="es-CL" dirty="0" err="1"/>
              <a:t>sade</a:t>
            </a:r>
            <a:endParaRPr lang="es-CL" dirty="0"/>
          </a:p>
        </p:txBody>
      </p:sp>
      <p:sp>
        <p:nvSpPr>
          <p:cNvPr id="3" name="Marcador de contenido 2">
            <a:extLst>
              <a:ext uri="{FF2B5EF4-FFF2-40B4-BE49-F238E27FC236}">
                <a16:creationId xmlns:a16="http://schemas.microsoft.com/office/drawing/2014/main" id="{E4C0F5AD-6B4C-993D-5397-639DBFB940B1}"/>
              </a:ext>
            </a:extLst>
          </p:cNvPr>
          <p:cNvSpPr>
            <a:spLocks noGrp="1"/>
          </p:cNvSpPr>
          <p:nvPr>
            <p:ph idx="1"/>
          </p:nvPr>
        </p:nvSpPr>
        <p:spPr/>
        <p:txBody>
          <a:bodyPr>
            <a:normAutofit fontScale="92500"/>
          </a:bodyPr>
          <a:lstStyle/>
          <a:p>
            <a:pPr marL="0" indent="0">
              <a:buNone/>
            </a:pPr>
            <a:r>
              <a:rPr lang="es-MX" sz="2400" b="1" dirty="0"/>
              <a:t>Planteamiento negativo del hombre basado en la Ilustración</a:t>
            </a:r>
          </a:p>
          <a:p>
            <a:r>
              <a:rPr lang="es-MX" sz="2400" dirty="0"/>
              <a:t>Aunque Sade es hijo de la Ilustración (siglo XVIII), </a:t>
            </a:r>
            <a:r>
              <a:rPr lang="es-MX" sz="2400" b="1" dirty="0"/>
              <a:t>invierte su optimismo antropológico</a:t>
            </a:r>
            <a:r>
              <a:rPr lang="es-MX" sz="2400" dirty="0"/>
              <a:t>. Mientras pensadores como Rousseau creían en la bondad natural del hombre y en la perfectibilidad moral mediante la razón y la educación, </a:t>
            </a:r>
            <a:r>
              <a:rPr lang="es-MX" sz="2400" b="1" dirty="0"/>
              <a:t>Sade plantea lo contrario</a:t>
            </a:r>
            <a:r>
              <a:rPr lang="es-MX" sz="2400" dirty="0"/>
              <a:t>:</a:t>
            </a:r>
          </a:p>
          <a:p>
            <a:r>
              <a:rPr lang="es-MX" sz="2400" dirty="0"/>
              <a:t>El hombre no es bueno por naturaleza, sino </a:t>
            </a:r>
            <a:r>
              <a:rPr lang="es-MX" sz="2400" b="1" dirty="0"/>
              <a:t>corrupto, cruel y dominado por el deseo</a:t>
            </a:r>
            <a:r>
              <a:rPr lang="es-MX" sz="2400" dirty="0"/>
              <a:t>.</a:t>
            </a:r>
          </a:p>
          <a:p>
            <a:r>
              <a:rPr lang="es-MX" sz="2400" dirty="0"/>
              <a:t>La razón, en lugar de guiar hacia la virtud, puede justificar científicamente el crimen, el egoísmo y la destrucción, cuando se divorcia de cualquier límite moral o trascendencia.</a:t>
            </a:r>
          </a:p>
          <a:p>
            <a:r>
              <a:rPr lang="es-MX" sz="2400" dirty="0"/>
              <a:t>Así, </a:t>
            </a:r>
            <a:r>
              <a:rPr lang="es-MX" sz="2400" b="1" dirty="0"/>
              <a:t>la razón ilustrada</a:t>
            </a:r>
            <a:r>
              <a:rPr lang="es-MX" sz="2400" dirty="0"/>
              <a:t> en Sade no redime al hombre, sino que </a:t>
            </a:r>
            <a:r>
              <a:rPr lang="es-MX" sz="2400" b="1" dirty="0"/>
              <a:t>lo desenmascara</a:t>
            </a:r>
            <a:endParaRPr lang="es-MX" sz="2400" dirty="0"/>
          </a:p>
        </p:txBody>
      </p:sp>
    </p:spTree>
    <p:extLst>
      <p:ext uri="{BB962C8B-B14F-4D97-AF65-F5344CB8AC3E}">
        <p14:creationId xmlns:p14="http://schemas.microsoft.com/office/powerpoint/2010/main" val="2496876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D8F3B-1A57-59B5-D6DA-EC845E3D33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C0BB9AC-2600-DE27-67EB-DAC940FF2EF7}"/>
              </a:ext>
            </a:extLst>
          </p:cNvPr>
          <p:cNvSpPr>
            <a:spLocks noGrp="1"/>
          </p:cNvSpPr>
          <p:nvPr>
            <p:ph type="title"/>
          </p:nvPr>
        </p:nvSpPr>
        <p:spPr/>
        <p:txBody>
          <a:bodyPr/>
          <a:lstStyle/>
          <a:p>
            <a:r>
              <a:rPr lang="es-CL" dirty="0"/>
              <a:t>Filosofía del marqués de </a:t>
            </a:r>
            <a:r>
              <a:rPr lang="es-CL" dirty="0" err="1"/>
              <a:t>sade</a:t>
            </a:r>
            <a:endParaRPr lang="es-CL" dirty="0"/>
          </a:p>
        </p:txBody>
      </p:sp>
      <p:sp>
        <p:nvSpPr>
          <p:cNvPr id="3" name="Marcador de contenido 2">
            <a:extLst>
              <a:ext uri="{FF2B5EF4-FFF2-40B4-BE49-F238E27FC236}">
                <a16:creationId xmlns:a16="http://schemas.microsoft.com/office/drawing/2014/main" id="{34DAA584-79AF-B155-E28E-4309A134ADCC}"/>
              </a:ext>
            </a:extLst>
          </p:cNvPr>
          <p:cNvSpPr>
            <a:spLocks noGrp="1"/>
          </p:cNvSpPr>
          <p:nvPr>
            <p:ph idx="1"/>
          </p:nvPr>
        </p:nvSpPr>
        <p:spPr/>
        <p:txBody>
          <a:bodyPr>
            <a:normAutofit fontScale="92500" lnSpcReduction="20000"/>
          </a:bodyPr>
          <a:lstStyle/>
          <a:p>
            <a:pPr marL="0" indent="0">
              <a:buNone/>
            </a:pPr>
            <a:r>
              <a:rPr lang="es-MX" sz="2400" b="1" dirty="0"/>
              <a:t>La idea de Dios aparece para rechazarse</a:t>
            </a:r>
          </a:p>
          <a:p>
            <a:r>
              <a:rPr lang="es-MX" sz="2400" dirty="0"/>
              <a:t>Sade aborda a Dios desde la lógica del pensamiento ilustrado, pero para </a:t>
            </a:r>
            <a:r>
              <a:rPr lang="es-MX" sz="2400" b="1" dirty="0"/>
              <a:t>negarlo activamente</a:t>
            </a:r>
            <a:r>
              <a:rPr lang="es-MX" sz="2400" dirty="0"/>
              <a:t>:</a:t>
            </a:r>
          </a:p>
          <a:p>
            <a:r>
              <a:rPr lang="es-MX" sz="2400" dirty="0"/>
              <a:t>Si Dios existe y permite el mal, entonces </a:t>
            </a:r>
            <a:r>
              <a:rPr lang="es-MX" sz="2400" b="1" dirty="0"/>
              <a:t>es cruel</a:t>
            </a:r>
            <a:r>
              <a:rPr lang="es-MX" sz="2400" dirty="0"/>
              <a:t> o </a:t>
            </a:r>
            <a:r>
              <a:rPr lang="es-MX" sz="2400" b="1" dirty="0"/>
              <a:t>injusto</a:t>
            </a:r>
            <a:r>
              <a:rPr lang="es-MX" sz="2400" dirty="0"/>
              <a:t>.</a:t>
            </a:r>
          </a:p>
          <a:p>
            <a:r>
              <a:rPr lang="es-MX" sz="2400" dirty="0"/>
              <a:t>Si Dios impone leyes morales contrarias a la naturaleza (como la castidad o el sacrificio), entonces </a:t>
            </a:r>
            <a:r>
              <a:rPr lang="es-MX" sz="2400" b="1" dirty="0"/>
              <a:t>contradice lo que el cuerpo y el mundo reclaman</a:t>
            </a:r>
            <a:r>
              <a:rPr lang="es-MX" sz="2400" dirty="0"/>
              <a:t>.</a:t>
            </a:r>
          </a:p>
          <a:p>
            <a:r>
              <a:rPr lang="es-MX" sz="2400" dirty="0"/>
              <a:t>Por lo tanto, </a:t>
            </a:r>
            <a:r>
              <a:rPr lang="es-MX" sz="2400" b="1" dirty="0"/>
              <a:t>es más lógico y honesto negar a Dios</a:t>
            </a:r>
            <a:r>
              <a:rPr lang="es-MX" sz="2400" dirty="0"/>
              <a:t>, que suponer una divinidad buena en un mundo gobernado por la violencia y el sufrimiento.</a:t>
            </a:r>
          </a:p>
          <a:p>
            <a:r>
              <a:rPr lang="es-MX" sz="2400" dirty="0"/>
              <a:t>Esta negación no es indiferencia religiosa, sino </a:t>
            </a:r>
            <a:r>
              <a:rPr lang="es-MX" sz="2400" b="1" dirty="0"/>
              <a:t>blasfemia deliberada y racionalizada</a:t>
            </a:r>
            <a:r>
              <a:rPr lang="es-MX" sz="2400" dirty="0"/>
              <a:t>, una forma de </a:t>
            </a:r>
            <a:r>
              <a:rPr lang="es-MX" sz="2400" b="1" dirty="0"/>
              <a:t>liberar al hombre de toda sujeción trascendente</a:t>
            </a:r>
            <a:r>
              <a:rPr lang="es-MX" sz="2400" dirty="0"/>
              <a:t>.</a:t>
            </a:r>
          </a:p>
        </p:txBody>
      </p:sp>
    </p:spTree>
    <p:extLst>
      <p:ext uri="{BB962C8B-B14F-4D97-AF65-F5344CB8AC3E}">
        <p14:creationId xmlns:p14="http://schemas.microsoft.com/office/powerpoint/2010/main" val="1546581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11879-6399-C851-FDB8-E163A76A679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24D2986-384D-9FB3-90FB-BAA4A34D8B6E}"/>
              </a:ext>
            </a:extLst>
          </p:cNvPr>
          <p:cNvSpPr>
            <a:spLocks noGrp="1"/>
          </p:cNvSpPr>
          <p:nvPr>
            <p:ph type="title"/>
          </p:nvPr>
        </p:nvSpPr>
        <p:spPr/>
        <p:txBody>
          <a:bodyPr/>
          <a:lstStyle/>
          <a:p>
            <a:r>
              <a:rPr lang="es-CL" dirty="0"/>
              <a:t>Filosofía del marqués de </a:t>
            </a:r>
            <a:r>
              <a:rPr lang="es-CL" dirty="0" err="1"/>
              <a:t>sade</a:t>
            </a:r>
            <a:endParaRPr lang="es-CL" dirty="0"/>
          </a:p>
        </p:txBody>
      </p:sp>
      <p:sp>
        <p:nvSpPr>
          <p:cNvPr id="3" name="Marcador de contenido 2">
            <a:extLst>
              <a:ext uri="{FF2B5EF4-FFF2-40B4-BE49-F238E27FC236}">
                <a16:creationId xmlns:a16="http://schemas.microsoft.com/office/drawing/2014/main" id="{D2BD9748-B0AE-01C0-7029-294DEBD1B263}"/>
              </a:ext>
            </a:extLst>
          </p:cNvPr>
          <p:cNvSpPr>
            <a:spLocks noGrp="1"/>
          </p:cNvSpPr>
          <p:nvPr>
            <p:ph idx="1"/>
          </p:nvPr>
        </p:nvSpPr>
        <p:spPr/>
        <p:txBody>
          <a:bodyPr>
            <a:normAutofit fontScale="92500" lnSpcReduction="20000"/>
          </a:bodyPr>
          <a:lstStyle/>
          <a:p>
            <a:pPr marL="0" indent="0">
              <a:buNone/>
            </a:pPr>
            <a:r>
              <a:rPr lang="es-MX" sz="2400" b="1" dirty="0"/>
              <a:t>El erotismo y la crueldad como manifestaciones de la naturaleza humana</a:t>
            </a:r>
          </a:p>
          <a:p>
            <a:r>
              <a:rPr lang="es-MX" sz="2400" dirty="0"/>
              <a:t>En Sade, el </a:t>
            </a:r>
            <a:r>
              <a:rPr lang="es-MX" sz="2400" b="1" dirty="0"/>
              <a:t>erotismo</a:t>
            </a:r>
            <a:r>
              <a:rPr lang="es-MX" sz="2400" dirty="0"/>
              <a:t> no es juego ni placer inocente: es un campo de </a:t>
            </a:r>
            <a:r>
              <a:rPr lang="es-MX" sz="2400" b="1" dirty="0"/>
              <a:t>poder, dominio, transgresión y violencia</a:t>
            </a:r>
            <a:r>
              <a:rPr lang="es-MX" sz="2400" dirty="0"/>
              <a:t>. La sexualidad humana, lejos de ser tierna o moral, se muestra como:</a:t>
            </a:r>
          </a:p>
          <a:p>
            <a:r>
              <a:rPr lang="es-MX" sz="2400" dirty="0"/>
              <a:t>Instinto de posesión y destrucción.</a:t>
            </a:r>
          </a:p>
          <a:p>
            <a:r>
              <a:rPr lang="es-MX" sz="2400" dirty="0"/>
              <a:t>Prueba de que el </a:t>
            </a:r>
            <a:r>
              <a:rPr lang="es-MX" sz="2400" b="1" dirty="0"/>
              <a:t>deseo no conoce límites éticos</a:t>
            </a:r>
            <a:r>
              <a:rPr lang="es-MX" sz="2400" dirty="0"/>
              <a:t>.</a:t>
            </a:r>
          </a:p>
          <a:p>
            <a:r>
              <a:rPr lang="es-MX" sz="2400" dirty="0"/>
              <a:t>Vía para </a:t>
            </a:r>
            <a:r>
              <a:rPr lang="es-MX" sz="2400" b="1" dirty="0"/>
              <a:t>demostrar la lógica despiadada</a:t>
            </a:r>
            <a:r>
              <a:rPr lang="es-MX" sz="2400" dirty="0"/>
              <a:t> de la naturaleza.</a:t>
            </a:r>
          </a:p>
          <a:p>
            <a:r>
              <a:rPr lang="es-MX" sz="2400" dirty="0"/>
              <a:t>La </a:t>
            </a:r>
            <a:r>
              <a:rPr lang="es-MX" sz="2400" b="1" dirty="0"/>
              <a:t>crueldad</a:t>
            </a:r>
            <a:r>
              <a:rPr lang="es-MX" sz="2400" dirty="0"/>
              <a:t>, especialmente hacia los cuerpos de otros, es constante en su obra no solo por sadismo, sino como una </a:t>
            </a:r>
            <a:r>
              <a:rPr lang="es-MX" sz="2400" b="1" dirty="0"/>
              <a:t>afirmación filosófica</a:t>
            </a:r>
            <a:r>
              <a:rPr lang="es-MX" sz="2400" dirty="0"/>
              <a:t>: el hombre </a:t>
            </a:r>
            <a:r>
              <a:rPr lang="es-MX" sz="2400" b="1" dirty="0"/>
              <a:t>es violento por esencia</a:t>
            </a:r>
            <a:r>
              <a:rPr lang="es-MX" sz="2400" dirty="0"/>
              <a:t>, y la civilización lo refina pero no lo redime.</a:t>
            </a:r>
          </a:p>
        </p:txBody>
      </p:sp>
    </p:spTree>
    <p:extLst>
      <p:ext uri="{BB962C8B-B14F-4D97-AF65-F5344CB8AC3E}">
        <p14:creationId xmlns:p14="http://schemas.microsoft.com/office/powerpoint/2010/main" val="2310036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478F4-9FB2-8906-D19E-150DD747C3C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EE3364F-5E03-191A-1436-C7E784BDCF3C}"/>
              </a:ext>
            </a:extLst>
          </p:cNvPr>
          <p:cNvSpPr>
            <a:spLocks noGrp="1"/>
          </p:cNvSpPr>
          <p:nvPr>
            <p:ph type="title"/>
          </p:nvPr>
        </p:nvSpPr>
        <p:spPr/>
        <p:txBody>
          <a:bodyPr/>
          <a:lstStyle/>
          <a:p>
            <a:r>
              <a:rPr lang="es-CL" dirty="0"/>
              <a:t>Filosofía del marqués de </a:t>
            </a:r>
            <a:r>
              <a:rPr lang="es-CL" dirty="0" err="1"/>
              <a:t>sade</a:t>
            </a:r>
            <a:endParaRPr lang="es-CL" dirty="0"/>
          </a:p>
        </p:txBody>
      </p:sp>
      <p:sp>
        <p:nvSpPr>
          <p:cNvPr id="3" name="Marcador de contenido 2">
            <a:extLst>
              <a:ext uri="{FF2B5EF4-FFF2-40B4-BE49-F238E27FC236}">
                <a16:creationId xmlns:a16="http://schemas.microsoft.com/office/drawing/2014/main" id="{98A1F404-963F-BED5-D8B7-9E064E0AF46E}"/>
              </a:ext>
            </a:extLst>
          </p:cNvPr>
          <p:cNvSpPr>
            <a:spLocks noGrp="1"/>
          </p:cNvSpPr>
          <p:nvPr>
            <p:ph idx="1"/>
          </p:nvPr>
        </p:nvSpPr>
        <p:spPr/>
        <p:txBody>
          <a:bodyPr>
            <a:normAutofit fontScale="92500" lnSpcReduction="10000"/>
          </a:bodyPr>
          <a:lstStyle/>
          <a:p>
            <a:pPr marL="0" indent="0">
              <a:buNone/>
            </a:pPr>
            <a:r>
              <a:rPr lang="es-MX" sz="2400" b="1" dirty="0"/>
              <a:t>El erotismo y la crueldad como prueba de la maldad natural del hombre civilizado</a:t>
            </a:r>
          </a:p>
          <a:p>
            <a:r>
              <a:rPr lang="es-MX" sz="2400" dirty="0"/>
              <a:t>Sade no es un defensor del "buen salvaje". Al contrario:</a:t>
            </a:r>
          </a:p>
          <a:p>
            <a:r>
              <a:rPr lang="es-MX" sz="2400" dirty="0"/>
              <a:t>Cree que el </a:t>
            </a:r>
            <a:r>
              <a:rPr lang="es-MX" sz="2400" b="1" dirty="0"/>
              <a:t>hombre civilizado</a:t>
            </a:r>
            <a:r>
              <a:rPr lang="es-MX" sz="2400" dirty="0"/>
              <a:t> no supera su brutalidad natural, sino que la </a:t>
            </a:r>
            <a:r>
              <a:rPr lang="es-MX" sz="2400" b="1" dirty="0"/>
              <a:t>refina, la oculta y la institucionaliza</a:t>
            </a:r>
            <a:r>
              <a:rPr lang="es-MX" sz="2400" dirty="0"/>
              <a:t>.</a:t>
            </a:r>
          </a:p>
          <a:p>
            <a:r>
              <a:rPr lang="es-MX" sz="2400" dirty="0"/>
              <a:t>Las figuras más perversas en sus obras son jueces, religiosos, nobles, sabios: </a:t>
            </a:r>
            <a:r>
              <a:rPr lang="es-MX" sz="2400" b="1" dirty="0"/>
              <a:t>los símbolos del orden social ilustrado</a:t>
            </a:r>
            <a:r>
              <a:rPr lang="es-MX" sz="2400" dirty="0"/>
              <a:t>.</a:t>
            </a:r>
          </a:p>
          <a:p>
            <a:r>
              <a:rPr lang="es-MX" sz="2400" dirty="0"/>
              <a:t>La sexualidad extrema y la crueldad sistemática se presentan como </a:t>
            </a:r>
            <a:r>
              <a:rPr lang="es-MX" sz="2400" b="1" dirty="0"/>
              <a:t>experimentos filosóficos</a:t>
            </a:r>
            <a:r>
              <a:rPr lang="es-MX" sz="2400" dirty="0"/>
              <a:t> que revelan lo que la moral, la religión y la educación intentan reprimir: </a:t>
            </a:r>
            <a:r>
              <a:rPr lang="es-MX" sz="2400" b="1" dirty="0"/>
              <a:t>que el hombre disfruta del sometimiento del otro</a:t>
            </a:r>
            <a:r>
              <a:rPr lang="es-MX" sz="2400" dirty="0"/>
              <a:t>.</a:t>
            </a:r>
          </a:p>
        </p:txBody>
      </p:sp>
    </p:spTree>
    <p:extLst>
      <p:ext uri="{BB962C8B-B14F-4D97-AF65-F5344CB8AC3E}">
        <p14:creationId xmlns:p14="http://schemas.microsoft.com/office/powerpoint/2010/main" val="4156193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6" name="Rectangle 15">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useBgFill="1">
        <p:nvSpPr>
          <p:cNvPr id="18" name="Rectangle 17">
            <a:extLst>
              <a:ext uri="{FF2B5EF4-FFF2-40B4-BE49-F238E27FC236}">
                <a16:creationId xmlns:a16="http://schemas.microsoft.com/office/drawing/2014/main" id="{52A5E297-FCC0-4CBB-B0F2-AD10B61F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7FBDA2-CA1E-4D12-868A-9193C9AA7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2873" y="734134"/>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F2A148BD-8367-04B0-149B-C257E8618EB4}"/>
              </a:ext>
            </a:extLst>
          </p:cNvPr>
          <p:cNvSpPr>
            <a:spLocks noGrp="1"/>
          </p:cNvSpPr>
          <p:nvPr>
            <p:ph type="title"/>
          </p:nvPr>
        </p:nvSpPr>
        <p:spPr>
          <a:xfrm>
            <a:off x="4579243" y="1419225"/>
            <a:ext cx="6798608" cy="2085869"/>
          </a:xfrm>
        </p:spPr>
        <p:txBody>
          <a:bodyPr vert="horz" lIns="91440" tIns="45720" rIns="91440" bIns="45720" rtlCol="0" anchor="b">
            <a:normAutofit/>
          </a:bodyPr>
          <a:lstStyle/>
          <a:p>
            <a:endParaRPr lang="en-US" sz="3600">
              <a:solidFill>
                <a:srgbClr val="FFFFFF"/>
              </a:solidFill>
            </a:endParaRPr>
          </a:p>
        </p:txBody>
      </p:sp>
      <p:grpSp>
        <p:nvGrpSpPr>
          <p:cNvPr id="22" name="Group 21">
            <a:extLst>
              <a:ext uri="{FF2B5EF4-FFF2-40B4-BE49-F238E27FC236}">
                <a16:creationId xmlns:a16="http://schemas.microsoft.com/office/drawing/2014/main" id="{C3E10249-5CE7-46B7-BF63-CADFE9DC19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E0A0B672-D861-46A7-A5CE-F47D2E89C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4" name="Rectangle 23">
              <a:extLst>
                <a:ext uri="{FF2B5EF4-FFF2-40B4-BE49-F238E27FC236}">
                  <a16:creationId xmlns:a16="http://schemas.microsoft.com/office/drawing/2014/main" id="{BE538C5F-339E-4E2E-9D0C-CB525B78A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5" name="Rectangle 24">
              <a:extLst>
                <a:ext uri="{FF2B5EF4-FFF2-40B4-BE49-F238E27FC236}">
                  <a16:creationId xmlns:a16="http://schemas.microsoft.com/office/drawing/2014/main" id="{BEA4A019-FFF6-4EC2-9691-648866110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grpSp>
      <p:pic>
        <p:nvPicPr>
          <p:cNvPr id="5" name="Picture 3" descr="portada La Venus de las Pieles">
            <a:extLst>
              <a:ext uri="{FF2B5EF4-FFF2-40B4-BE49-F238E27FC236}">
                <a16:creationId xmlns:a16="http://schemas.microsoft.com/office/drawing/2014/main" id="{88DC6289-849B-66A6-DF01-A3484C63FE9B}"/>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496" r="-1" b="-1"/>
          <a:stretch/>
        </p:blipFill>
        <p:spPr bwMode="auto">
          <a:xfrm>
            <a:off x="478172" y="723899"/>
            <a:ext cx="3665061" cy="566666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2A1B9A3B-7FBB-749D-D030-92615AECBE8E}"/>
              </a:ext>
            </a:extLst>
          </p:cNvPr>
          <p:cNvSpPr>
            <a:spLocks noChangeArrowheads="1"/>
          </p:cNvSpPr>
          <p:nvPr/>
        </p:nvSpPr>
        <p:spPr bwMode="auto">
          <a:xfrm>
            <a:off x="4596387" y="1418343"/>
            <a:ext cx="6647579" cy="2600712"/>
          </a:xfrm>
          <a:prstGeom prst="rect">
            <a:avLst/>
          </a:prstGeom>
          <a:solidFill>
            <a:schemeClr val="accent1">
              <a:lumMod val="10000"/>
              <a:lumOff val="90000"/>
            </a:scheme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s-CL" altLang="es-CL" sz="20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MASOQUISMO</a:t>
            </a:r>
          </a:p>
          <a:p>
            <a:pPr marL="0" marR="0" lvl="0" indent="0" algn="l" defTabSz="914400" rtl="0" eaLnBrk="0" fontAlgn="base" latinLnBrk="0" hangingPunct="0">
              <a:spcBef>
                <a:spcPct val="0"/>
              </a:spcBef>
              <a:spcAft>
                <a:spcPts val="600"/>
              </a:spcAft>
              <a:buClrTx/>
              <a:buSzTx/>
              <a:buFontTx/>
              <a:buNone/>
              <a:tabLst/>
            </a:pPr>
            <a:r>
              <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rPr>
              <a:t>Leopold </a:t>
            </a:r>
            <a:r>
              <a:rPr lang="es-CL" altLang="es-CL" b="1" dirty="0" err="1">
                <a:solidFill>
                  <a:srgbClr val="000000"/>
                </a:solidFill>
                <a:latin typeface="Calibri" panose="020F0502020204030204" pitchFamily="34" charset="0"/>
                <a:ea typeface="Calibri" panose="020F0502020204030204" pitchFamily="34" charset="0"/>
                <a:cs typeface="Calibri" panose="020F0502020204030204" pitchFamily="34" charset="0"/>
              </a:rPr>
              <a:t>von</a:t>
            </a:r>
            <a:r>
              <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s-CL" altLang="es-CL" b="1" dirty="0" err="1">
                <a:solidFill>
                  <a:srgbClr val="000000"/>
                </a:solidFill>
                <a:latin typeface="Calibri" panose="020F0502020204030204" pitchFamily="34" charset="0"/>
                <a:ea typeface="Calibri" panose="020F0502020204030204" pitchFamily="34" charset="0"/>
                <a:cs typeface="Calibri" panose="020F0502020204030204" pitchFamily="34" charset="0"/>
              </a:rPr>
              <a:t>Sacher-Masoch</a:t>
            </a:r>
            <a:r>
              <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rPr>
              <a:t> (1836-1895)</a:t>
            </a:r>
          </a:p>
          <a:p>
            <a:pPr marL="0" marR="0" lvl="0" indent="0" algn="l" defTabSz="914400" rtl="0" eaLnBrk="0" fontAlgn="base" latinLnBrk="0" hangingPunct="0">
              <a:spcBef>
                <a:spcPct val="0"/>
              </a:spcBef>
              <a:spcAft>
                <a:spcPts val="600"/>
              </a:spcAft>
              <a:buClrTx/>
              <a:buSzTx/>
              <a:buFontTx/>
              <a:buNone/>
              <a:tabLst/>
            </a:pPr>
            <a:endParaRPr lang="es-CL" altLang="es-CL"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l">
              <a:spcAft>
                <a:spcPts val="600"/>
              </a:spcAft>
            </a:pPr>
            <a:r>
              <a:rPr lang="es-MX" b="0" i="0" dirty="0">
                <a:solidFill>
                  <a:srgbClr val="1F1F1F"/>
                </a:solidFill>
                <a:effectLst/>
                <a:latin typeface="Calibri" panose="020F0502020204030204" pitchFamily="34" charset="0"/>
                <a:ea typeface="Calibri" panose="020F0502020204030204" pitchFamily="34" charset="0"/>
                <a:cs typeface="Calibri" panose="020F0502020204030204" pitchFamily="34" charset="0"/>
              </a:rPr>
              <a:t>1. Perversión sexual de quien goza con verse humillado o maltratado por otra persona.</a:t>
            </a:r>
          </a:p>
          <a:p>
            <a:pPr algn="l">
              <a:spcAft>
                <a:spcPts val="600"/>
              </a:spcAft>
            </a:pPr>
            <a:r>
              <a:rPr lang="es-MX" b="0" i="0" dirty="0">
                <a:solidFill>
                  <a:srgbClr val="1F1F1F"/>
                </a:solidFill>
                <a:effectLst/>
                <a:latin typeface="Calibri" panose="020F0502020204030204" pitchFamily="34" charset="0"/>
                <a:ea typeface="Calibri" panose="020F0502020204030204" pitchFamily="34" charset="0"/>
                <a:cs typeface="Calibri" panose="020F0502020204030204" pitchFamily="34" charset="0"/>
              </a:rPr>
              <a:t>2.Complacencia en sentirse humillado o maltratado.</a:t>
            </a:r>
          </a:p>
          <a:p>
            <a:pPr marL="0" marR="0" lvl="0" indent="0" algn="l" defTabSz="914400" rtl="0" eaLnBrk="0" fontAlgn="base" latinLnBrk="0" hangingPunct="0">
              <a:lnSpc>
                <a:spcPct val="100000"/>
              </a:lnSpc>
              <a:spcBef>
                <a:spcPct val="0"/>
              </a:spcBef>
              <a:spcAft>
                <a:spcPts val="600"/>
              </a:spcAft>
              <a:buClrTx/>
              <a:buSzTx/>
              <a:buFontTx/>
              <a:buNone/>
              <a:tabLst/>
            </a:pPr>
            <a:endParaRPr kumimoji="0" lang="es-CL" altLang="es-CL"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the-velvet-underground-venus-in-furus-subtitulado-ezmp3cc_EONZxjRX">
            <a:hlinkClick r:id="" action="ppaction://media"/>
            <a:extLst>
              <a:ext uri="{FF2B5EF4-FFF2-40B4-BE49-F238E27FC236}">
                <a16:creationId xmlns:a16="http://schemas.microsoft.com/office/drawing/2014/main" id="{4D3D886D-1CC8-8277-7A37-2102D4F543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1080" y="3420319"/>
            <a:ext cx="406400" cy="406400"/>
          </a:xfrm>
          <a:prstGeom prst="rect">
            <a:avLst/>
          </a:prstGeom>
        </p:spPr>
      </p:pic>
    </p:spTree>
    <p:extLst>
      <p:ext uri="{BB962C8B-B14F-4D97-AF65-F5344CB8AC3E}">
        <p14:creationId xmlns:p14="http://schemas.microsoft.com/office/powerpoint/2010/main" val="186896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52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16" name="Rectangle 15">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useBgFill="1">
        <p:nvSpPr>
          <p:cNvPr id="18" name="Rectangle 17">
            <a:extLst>
              <a:ext uri="{FF2B5EF4-FFF2-40B4-BE49-F238E27FC236}">
                <a16:creationId xmlns:a16="http://schemas.microsoft.com/office/drawing/2014/main" id="{52A5E297-FCC0-4CBB-B0F2-AD10B61F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7FBDA2-CA1E-4D12-868A-9193C9AA7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2873" y="734134"/>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F2A148BD-8367-04B0-149B-C257E8618EB4}"/>
              </a:ext>
            </a:extLst>
          </p:cNvPr>
          <p:cNvSpPr>
            <a:spLocks noGrp="1"/>
          </p:cNvSpPr>
          <p:nvPr>
            <p:ph type="title"/>
          </p:nvPr>
        </p:nvSpPr>
        <p:spPr>
          <a:xfrm>
            <a:off x="4545846" y="4092481"/>
            <a:ext cx="6798608" cy="2085869"/>
          </a:xfrm>
        </p:spPr>
        <p:txBody>
          <a:bodyPr vert="horz" lIns="91440" tIns="45720" rIns="91440" bIns="45720" rtlCol="0" anchor="b">
            <a:noAutofit/>
          </a:bodyPr>
          <a:lstStyle/>
          <a:p>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El señor Leopold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Sacher-Masoch</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 compromete, bajo palabra de honor, a ser esclavo de la señora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y a cumplir incondicionalmente, durante un periodo de seis meses, cada uno de sus deseos y órdenes. La señora Fanny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no deberá exigir, por su parte, del señor Leopold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von</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Sacher-Masoch</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nada que vaya en contra de su honor (que lo deshonre como ser humano y como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cuidadano</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Además, tendrá que concederle seis horas  para sus trabajos y no mirará jamás sus cartas y papeles. Por cada infracción o negligencia, o delito de lesa majestad, le es lícito a la dueña (Fanny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castigar a su esclavo (Leopold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Sacher-Masoch</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según su leal saber y entender. En resumen, su súbdito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Gregor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ha de tratar a su dueña con sumisión de esclavo, tomar sus muestras de bondad como una gracias encantadora, no hacer valer ningún derecho como amante de ella; Fanny </a:t>
            </a:r>
            <a:r>
              <a:rPr lang="es-MX" sz="2000" cap="none" dirty="0" err="1">
                <a:solidFill>
                  <a:srgbClr val="FFFFFF"/>
                </a:solidFill>
                <a:latin typeface="Calibri" panose="020F0502020204030204" pitchFamily="34" charset="0"/>
                <a:ea typeface="Calibri" panose="020F0502020204030204" pitchFamily="34" charset="0"/>
                <a:cs typeface="Calibri" panose="020F0502020204030204" pitchFamily="34" charset="0"/>
              </a:rPr>
              <a:t>Pistor</a:t>
            </a:r>
            <a:r>
              <a:rPr lang="es-MX" sz="2000" cap="none" dirty="0">
                <a:solidFill>
                  <a:srgbClr val="FFFFFF"/>
                </a:solidFill>
                <a:latin typeface="Calibri" panose="020F0502020204030204" pitchFamily="34" charset="0"/>
                <a:ea typeface="Calibri" panose="020F0502020204030204" pitchFamily="34" charset="0"/>
                <a:cs typeface="Calibri" panose="020F0502020204030204" pitchFamily="34" charset="0"/>
              </a:rPr>
              <a:t>, por su parte, promete ponerse un abrigo de pieles tantas veces como sea hacedero, en especial cuando sea cruel con él</a:t>
            </a:r>
            <a:endParaRPr lang="en-US" sz="2000" cap="none"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2" name="Group 21">
            <a:extLst>
              <a:ext uri="{FF2B5EF4-FFF2-40B4-BE49-F238E27FC236}">
                <a16:creationId xmlns:a16="http://schemas.microsoft.com/office/drawing/2014/main" id="{C3E10249-5CE7-46B7-BF63-CADFE9DC19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E0A0B672-D861-46A7-A5CE-F47D2E89C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4" name="Rectangle 23">
              <a:extLst>
                <a:ext uri="{FF2B5EF4-FFF2-40B4-BE49-F238E27FC236}">
                  <a16:creationId xmlns:a16="http://schemas.microsoft.com/office/drawing/2014/main" id="{BE538C5F-339E-4E2E-9D0C-CB525B78A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5" name="Rectangle 24">
              <a:extLst>
                <a:ext uri="{FF2B5EF4-FFF2-40B4-BE49-F238E27FC236}">
                  <a16:creationId xmlns:a16="http://schemas.microsoft.com/office/drawing/2014/main" id="{BEA4A019-FFF6-4EC2-9691-648866110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grpSp>
      <p:sp>
        <p:nvSpPr>
          <p:cNvPr id="3" name="CuadroTexto 2">
            <a:extLst>
              <a:ext uri="{FF2B5EF4-FFF2-40B4-BE49-F238E27FC236}">
                <a16:creationId xmlns:a16="http://schemas.microsoft.com/office/drawing/2014/main" id="{564D923F-8DD9-92FB-25DF-1FCFEDF11AA3}"/>
              </a:ext>
            </a:extLst>
          </p:cNvPr>
          <p:cNvSpPr txBox="1"/>
          <p:nvPr/>
        </p:nvSpPr>
        <p:spPr>
          <a:xfrm>
            <a:off x="6096000" y="56762"/>
            <a:ext cx="6096000" cy="400110"/>
          </a:xfrm>
          <a:prstGeom prst="rect">
            <a:avLst/>
          </a:prstGeom>
          <a:noFill/>
        </p:spPr>
        <p:txBody>
          <a:bodyPr wrap="square" rtlCol="0">
            <a:spAutoFit/>
          </a:bodyPr>
          <a:lstStyle/>
          <a:p>
            <a:r>
              <a:rPr lang="es-CL" sz="2000" b="1" spc="600" dirty="0"/>
              <a:t>CONTRATO</a:t>
            </a:r>
            <a:endParaRPr lang="es-CL" b="1" spc="600" dirty="0"/>
          </a:p>
        </p:txBody>
      </p:sp>
      <p:pic>
        <p:nvPicPr>
          <p:cNvPr id="5122" name="Picture 2">
            <a:extLst>
              <a:ext uri="{FF2B5EF4-FFF2-40B4-BE49-F238E27FC236}">
                <a16:creationId xmlns:a16="http://schemas.microsoft.com/office/drawing/2014/main" id="{FAC8964F-6866-FC7B-C597-0C371BC59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77" y="855092"/>
            <a:ext cx="3438054" cy="21097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opold von Sacher-Masoch">
            <a:extLst>
              <a:ext uri="{FF2B5EF4-FFF2-40B4-BE49-F238E27FC236}">
                <a16:creationId xmlns:a16="http://schemas.microsoft.com/office/drawing/2014/main" id="{14300395-2C2D-F721-BC86-1F83CA6A6A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62" y="3625650"/>
            <a:ext cx="173355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199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EF77F2-5F08-2DA5-A555-83309172AF79}"/>
              </a:ext>
            </a:extLst>
          </p:cNvPr>
          <p:cNvSpPr>
            <a:spLocks noGrp="1"/>
          </p:cNvSpPr>
          <p:nvPr>
            <p:ph type="title"/>
          </p:nvPr>
        </p:nvSpPr>
        <p:spPr/>
        <p:txBody>
          <a:bodyPr/>
          <a:lstStyle/>
          <a:p>
            <a:r>
              <a:rPr lang="es-CL" dirty="0"/>
              <a:t>Erótica </a:t>
            </a:r>
            <a:r>
              <a:rPr lang="es-CL" dirty="0" err="1"/>
              <a:t>hipersensual</a:t>
            </a:r>
            <a:r>
              <a:rPr lang="es-CL" dirty="0"/>
              <a:t> de </a:t>
            </a:r>
            <a:r>
              <a:rPr lang="es-CL" dirty="0" err="1"/>
              <a:t>sacher-masoch</a:t>
            </a:r>
            <a:endParaRPr lang="es-CL" dirty="0"/>
          </a:p>
        </p:txBody>
      </p:sp>
      <p:sp>
        <p:nvSpPr>
          <p:cNvPr id="3" name="Marcador de contenido 2">
            <a:extLst>
              <a:ext uri="{FF2B5EF4-FFF2-40B4-BE49-F238E27FC236}">
                <a16:creationId xmlns:a16="http://schemas.microsoft.com/office/drawing/2014/main" id="{E9C19CE5-9A04-B947-816C-A5562C067223}"/>
              </a:ext>
            </a:extLst>
          </p:cNvPr>
          <p:cNvSpPr>
            <a:spLocks noGrp="1"/>
          </p:cNvSpPr>
          <p:nvPr>
            <p:ph idx="1"/>
          </p:nvPr>
        </p:nvSpPr>
        <p:spPr/>
        <p:txBody>
          <a:bodyPr>
            <a:normAutofit/>
          </a:bodyPr>
          <a:lstStyle/>
          <a:p>
            <a:pPr algn="just"/>
            <a:r>
              <a:rPr lang="es-MX" sz="2400" dirty="0"/>
              <a:t>La erótica que </a:t>
            </a:r>
            <a:r>
              <a:rPr lang="es-MX" sz="2400" dirty="0" err="1"/>
              <a:t>Sacher-Masoch</a:t>
            </a:r>
            <a:r>
              <a:rPr lang="es-MX" sz="2400" dirty="0"/>
              <a:t> denomina </a:t>
            </a:r>
            <a:r>
              <a:rPr lang="es-MX" sz="2400" dirty="0" err="1"/>
              <a:t>übersinnlicher</a:t>
            </a:r>
            <a:r>
              <a:rPr lang="es-MX" sz="2400" dirty="0"/>
              <a:t> implica momentos de esclavitud, que pueden variar desde la indiferencia, golpes, cachetadas, latigazos, ser atado, puesta en escena de terceros en la relación, miradas furtivas que provoquen celos, humillaciones; pero siempre sucedidos posteriormente de momentos de ternura, besos, abrazos, sexo hasta el éxtasis sexual. Erótica que se despliega en un sentido de conciliación entre ama y esclavo, y en una tesitura de damas y caballeros correspondiente al siglo XIX. En palabras de </a:t>
            </a:r>
            <a:r>
              <a:rPr lang="es-MX" sz="2400" dirty="0" err="1"/>
              <a:t>Sacher-Masoch</a:t>
            </a:r>
            <a:r>
              <a:rPr lang="es-MX" sz="2400" dirty="0"/>
              <a:t> consiste en la tiranía mezclada con amor</a:t>
            </a:r>
            <a:endParaRPr lang="es-CL" sz="2400" dirty="0"/>
          </a:p>
        </p:txBody>
      </p:sp>
    </p:spTree>
    <p:extLst>
      <p:ext uri="{BB962C8B-B14F-4D97-AF65-F5344CB8AC3E}">
        <p14:creationId xmlns:p14="http://schemas.microsoft.com/office/powerpoint/2010/main" val="2192775601"/>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TM03457464[[fn=Dividendo]]</Template>
  <TotalTime>3596</TotalTime>
  <Words>4959</Words>
  <Application>Microsoft Office PowerPoint</Application>
  <PresentationFormat>Panorámica</PresentationFormat>
  <Paragraphs>128</Paragraphs>
  <Slides>25</Slides>
  <Notes>2</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25</vt:i4>
      </vt:variant>
    </vt:vector>
  </HeadingPairs>
  <TitlesOfParts>
    <vt:vector size="31" baseType="lpstr">
      <vt:lpstr>Aptos</vt:lpstr>
      <vt:lpstr>Calibri</vt:lpstr>
      <vt:lpstr>Gill Sans MT</vt:lpstr>
      <vt:lpstr>verdana</vt:lpstr>
      <vt:lpstr>Wingdings 2</vt:lpstr>
      <vt:lpstr>Dividendo</vt:lpstr>
      <vt:lpstr>EL Marqués de sade Y LA ILUSTRACIÓN</vt:lpstr>
      <vt:lpstr>El proyecto ilustrado (s. XVIII)</vt:lpstr>
      <vt:lpstr>SIGLO XIX, el siglo de las revoluciones  </vt:lpstr>
      <vt:lpstr>Presentación de PowerPoint</vt:lpstr>
      <vt:lpstr>“Ya que, partiendo de nuestras convenciones sociales y no apartándose nunca de esta veneración que se nos inculca en la infancia, desgraciadamente ocurre que, por la inmoralidad de los demás, no importa el bien que practiquemos, nunca hallemos más que espinas, mientras que los malos no recogen más que rosas”   Marqués de Sade, Justine</vt:lpstr>
      <vt:lpstr>Presentación de PowerPoint</vt:lpstr>
      <vt:lpstr>El sufrimiento del débil es el placer del poderoso</vt:lpstr>
      <vt:lpstr>LA NATURALEZA</vt:lpstr>
      <vt:lpstr>UNA filosofía determinada por tres ejes: naturaleza, destino, conocimiento del mundo y el placer</vt:lpstr>
      <vt:lpstr>Justine o los infortunios de la virtud</vt:lpstr>
      <vt:lpstr>Presentación de PowerPoint</vt:lpstr>
      <vt:lpstr>Un usurero, en mi infancia, quiere impulsarme a cometer un robo; me niego: se enriquece. Caigo en una banda de ladrones, escapo de ella junto con un hombre al que salvo la vida: como recompensa, me viola. Llego a casa de un señor disoluto que me hace devorar por sus perros, por no haber querido envenenar a su tía. Paso, de allí, a casa de un cirujano incestuoso y homicida a quien intento evitar una acción horrible: el verdugo me marca como a una criminal; sus fechorías se consuman sin duda: él triunfa en todo, y yo estoy obligada a mendigar mi pan. Quiero acercarme a los sacramentos, quiero implorar con fervor al ser supremo del que recibo, pese a todo, tantos males; el augusto tribunal donde espero purificarme en uno de nuestros más santos misterios se convierte en el teatro ensangrentado de mi ignominia: el monstruo que abusa de mí y que me manosea se eleva a los más altos honores de su orden, y yo recaigo en el abismo espantoso de la miseria. Intento salvar a una mujer del furor de su marido: el cruel quiere hacerme morir derramando mi sangre gota a gota. Quiero ayudar a un pobre: me roba. Ofrezco ayuda a un hombre desmayado: el ingrato me hace dar vueltas a una rueda como una bestia, y me ahorca para deleitarse; los favores de la suerte le rodean, y yo estoy a punto de morir en el cadalso por haber trabajado a la fuerza en su casa. Una mujer indigna quiere seducirme para una nueva fechoría: pierdo por segunda vez los escasos bienes que poseo, por salvar los tesoros de su víctima. Un hombre sensible quiere compensarme de todos mis males con el ofrecimiento de su mano: expira en mis brazos antes de poder hacerlo. Me arriesgo en un incendio para arrebatar de las llamas a una niña que no me pertenece: la madre de esta niña me acusa y me incoa un proceso criminal. Caigo en las manos de mi más mortal enemiga, que quiere llevarme a la fuerza a casa de un hombre cuya pasión consiste en cortar cabezas: si evito la espada de aquel malvado, es para recaer bajo la de temis. Imploro la protección de un hombre al que he salvado la fortuna y la vida; me atrevo a esperar de él alguna gratitud; me atrae a su casa, me somete a horrores, convoca allí al juez inicuo del que depende mi caso; los dos abusan de mí, los dos me ultrajan, los dos aceleran mi pérdida: la fortuna los colma de favores, y yo corro a la muerte. </vt:lpstr>
      <vt:lpstr>Poder y dinero</vt:lpstr>
      <vt:lpstr>Presentación de PowerPoint</vt:lpstr>
      <vt:lpstr>Presentación de PowerPoint</vt:lpstr>
      <vt:lpstr>Presentación de PowerPoint</vt:lpstr>
      <vt:lpstr>Presentación de PowerPoint</vt:lpstr>
      <vt:lpstr>Filosofía del marqués de sade</vt:lpstr>
      <vt:lpstr>Filosofía del marqués de sade</vt:lpstr>
      <vt:lpstr>Filosofía del marqués de sade</vt:lpstr>
      <vt:lpstr>Filosofía del marqués de sade</vt:lpstr>
      <vt:lpstr>Filosofía del marqués de sade</vt:lpstr>
      <vt:lpstr>Presentación de PowerPoint</vt:lpstr>
      <vt:lpstr>El señor Leopold von Sacher-Masoch se compromete, bajo palabra de honor, a ser esclavo de la señora von Pistor y a cumplir incondicionalmente, durante un periodo de seis meses, cada uno de sus deseos y órdenes. La señora Fanny von Pistor no deberá exigir, por su parte, del señor Leopold von Sacher-Masoch nada que vaya en contra de su honor (que lo deshonre como ser humano y como cuidadano). Además, tendrá que concederle seis horas  para sus trabajos y no mirará jamás sus cartas y papeles. Por cada infracción o negligencia, o delito de lesa majestad, le es lícito a la dueña (Fanny Pistor) castigar a su esclavo (Leopold Sacher-Masoch) según su leal saber y entender. En resumen, su súbdito Gregor ha de tratar a su dueña con sumisión de esclavo, tomar sus muestras de bondad como una gracias encantadora, no hacer valer ningún derecho como amante de ella; Fanny Pistor, por su parte, promete ponerse un abrigo de pieles tantas veces como sea hacedero, en especial cuando sea cruel con él</vt:lpstr>
      <vt:lpstr>Erótica hipersensual de sacher-masoch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Roberto Suazo</dc:creator>
  <cp:lastModifiedBy>Roberto Suazo</cp:lastModifiedBy>
  <cp:revision>18</cp:revision>
  <dcterms:created xsi:type="dcterms:W3CDTF">2024-11-20T12:15:01Z</dcterms:created>
  <dcterms:modified xsi:type="dcterms:W3CDTF">2025-07-02T15:38:31Z</dcterms:modified>
</cp:coreProperties>
</file>