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1" r:id="rId3"/>
    <p:sldId id="282" r:id="rId4"/>
    <p:sldId id="280" r:id="rId5"/>
    <p:sldId id="283" r:id="rId6"/>
    <p:sldId id="279" r:id="rId7"/>
    <p:sldId id="389" r:id="rId8"/>
    <p:sldId id="390" r:id="rId9"/>
    <p:sldId id="391" r:id="rId10"/>
    <p:sldId id="392" r:id="rId11"/>
    <p:sldId id="393" r:id="rId12"/>
    <p:sldId id="274" r:id="rId13"/>
    <p:sldId id="284" r:id="rId14"/>
    <p:sldId id="276" r:id="rId15"/>
    <p:sldId id="278" r:id="rId16"/>
    <p:sldId id="295" r:id="rId17"/>
    <p:sldId id="287" r:id="rId18"/>
    <p:sldId id="285" r:id="rId19"/>
    <p:sldId id="286" r:id="rId20"/>
    <p:sldId id="288" r:id="rId21"/>
    <p:sldId id="289" r:id="rId22"/>
    <p:sldId id="292" r:id="rId23"/>
    <p:sldId id="293" r:id="rId24"/>
    <p:sldId id="291" r:id="rId25"/>
    <p:sldId id="260" r:id="rId26"/>
    <p:sldId id="294" r:id="rId27"/>
    <p:sldId id="387" r:id="rId28"/>
    <p:sldId id="394" r:id="rId29"/>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0E14"/>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7605C5-3DE8-4A11-8E88-6CB7A73DE0E7}" v="3" dt="2024-09-21T00:32:48.1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309" autoAdjust="0"/>
    <p:restoredTop sz="94660"/>
  </p:normalViewPr>
  <p:slideViewPr>
    <p:cSldViewPr snapToGrid="0">
      <p:cViewPr varScale="1">
        <p:scale>
          <a:sx n="63" d="100"/>
          <a:sy n="63" d="100"/>
        </p:scale>
        <p:origin x="52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A5616F-2C6A-350D-C812-C671BE4B5E3A}"/>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endParaRPr lang="es-CL"/>
          </a:p>
        </p:txBody>
      </p:sp>
      <p:sp>
        <p:nvSpPr>
          <p:cNvPr id="3" name="Subtítulo 2">
            <a:extLst>
              <a:ext uri="{FF2B5EF4-FFF2-40B4-BE49-F238E27FC236}">
                <a16:creationId xmlns:a16="http://schemas.microsoft.com/office/drawing/2014/main" id="{244C52DC-D7DA-D3E0-FD74-E60E17102B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s-CL"/>
          </a:p>
        </p:txBody>
      </p:sp>
      <p:sp>
        <p:nvSpPr>
          <p:cNvPr id="4" name="Marcador de fecha 3">
            <a:extLst>
              <a:ext uri="{FF2B5EF4-FFF2-40B4-BE49-F238E27FC236}">
                <a16:creationId xmlns:a16="http://schemas.microsoft.com/office/drawing/2014/main" id="{87572D1E-BD83-49CA-0830-461CD46D389B}"/>
              </a:ext>
            </a:extLst>
          </p:cNvPr>
          <p:cNvSpPr>
            <a:spLocks noGrp="1"/>
          </p:cNvSpPr>
          <p:nvPr>
            <p:ph type="dt" sz="half" idx="10"/>
          </p:nvPr>
        </p:nvSpPr>
        <p:spPr/>
        <p:txBody>
          <a:bodyPr/>
          <a:lstStyle/>
          <a:p>
            <a:fld id="{80C17257-717E-41CF-9313-682FB857CA55}" type="datetimeFigureOut">
              <a:rPr lang="es-CL" smtClean="0"/>
              <a:t>06-05-2025</a:t>
            </a:fld>
            <a:endParaRPr lang="es-CL"/>
          </a:p>
        </p:txBody>
      </p:sp>
      <p:sp>
        <p:nvSpPr>
          <p:cNvPr id="5" name="Marcador de pie de página 4">
            <a:extLst>
              <a:ext uri="{FF2B5EF4-FFF2-40B4-BE49-F238E27FC236}">
                <a16:creationId xmlns:a16="http://schemas.microsoft.com/office/drawing/2014/main" id="{15F19C55-72CE-3965-B28A-308FC59726B7}"/>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F7CC61BE-99AC-3108-5FD3-04203E94A605}"/>
              </a:ext>
            </a:extLst>
          </p:cNvPr>
          <p:cNvSpPr>
            <a:spLocks noGrp="1"/>
          </p:cNvSpPr>
          <p:nvPr>
            <p:ph type="sldNum" sz="quarter" idx="12"/>
          </p:nvPr>
        </p:nvSpPr>
        <p:spPr/>
        <p:txBody>
          <a:bodyPr/>
          <a:lstStyle/>
          <a:p>
            <a:fld id="{CE99E428-5100-45B6-8FE7-02B199DF8E87}" type="slidenum">
              <a:rPr lang="es-CL" smtClean="0"/>
              <a:t>‹Nº›</a:t>
            </a:fld>
            <a:endParaRPr lang="es-CL"/>
          </a:p>
        </p:txBody>
      </p:sp>
    </p:spTree>
    <p:extLst>
      <p:ext uri="{BB962C8B-B14F-4D97-AF65-F5344CB8AC3E}">
        <p14:creationId xmlns:p14="http://schemas.microsoft.com/office/powerpoint/2010/main" val="26365560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89B7DE-1826-6633-950B-E2F1771BAF76}"/>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contenido 2">
            <a:extLst>
              <a:ext uri="{FF2B5EF4-FFF2-40B4-BE49-F238E27FC236}">
                <a16:creationId xmlns:a16="http://schemas.microsoft.com/office/drawing/2014/main" id="{7D5CC29E-A1D5-7D86-CCE6-D684191FF2EC}"/>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3FB952EB-F63C-9107-8E9B-6EFBDBD6A704}"/>
              </a:ext>
            </a:extLst>
          </p:cNvPr>
          <p:cNvSpPr>
            <a:spLocks noGrp="1"/>
          </p:cNvSpPr>
          <p:nvPr>
            <p:ph type="dt" sz="half" idx="10"/>
          </p:nvPr>
        </p:nvSpPr>
        <p:spPr/>
        <p:txBody>
          <a:bodyPr/>
          <a:lstStyle/>
          <a:p>
            <a:fld id="{80C17257-717E-41CF-9313-682FB857CA55}" type="datetimeFigureOut">
              <a:rPr lang="es-CL" smtClean="0"/>
              <a:t>06-05-2025</a:t>
            </a:fld>
            <a:endParaRPr lang="es-CL"/>
          </a:p>
        </p:txBody>
      </p:sp>
      <p:sp>
        <p:nvSpPr>
          <p:cNvPr id="5" name="Marcador de pie de página 4">
            <a:extLst>
              <a:ext uri="{FF2B5EF4-FFF2-40B4-BE49-F238E27FC236}">
                <a16:creationId xmlns:a16="http://schemas.microsoft.com/office/drawing/2014/main" id="{058B052E-329E-BB7F-71AA-8F9C66476630}"/>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9074CF8C-651D-1F28-86DC-8955B0B5DE1F}"/>
              </a:ext>
            </a:extLst>
          </p:cNvPr>
          <p:cNvSpPr>
            <a:spLocks noGrp="1"/>
          </p:cNvSpPr>
          <p:nvPr>
            <p:ph type="sldNum" sz="quarter" idx="12"/>
          </p:nvPr>
        </p:nvSpPr>
        <p:spPr/>
        <p:txBody>
          <a:bodyPr/>
          <a:lstStyle/>
          <a:p>
            <a:fld id="{CE99E428-5100-45B6-8FE7-02B199DF8E87}" type="slidenum">
              <a:rPr lang="es-CL" smtClean="0"/>
              <a:t>‹Nº›</a:t>
            </a:fld>
            <a:endParaRPr lang="es-CL"/>
          </a:p>
        </p:txBody>
      </p:sp>
    </p:spTree>
    <p:extLst>
      <p:ext uri="{BB962C8B-B14F-4D97-AF65-F5344CB8AC3E}">
        <p14:creationId xmlns:p14="http://schemas.microsoft.com/office/powerpoint/2010/main" val="9065571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319494-6624-87B2-753B-9625C75CD18D}"/>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endParaRPr lang="es-CL"/>
          </a:p>
        </p:txBody>
      </p:sp>
      <p:sp>
        <p:nvSpPr>
          <p:cNvPr id="3" name="Marcador de texto 2">
            <a:extLst>
              <a:ext uri="{FF2B5EF4-FFF2-40B4-BE49-F238E27FC236}">
                <a16:creationId xmlns:a16="http://schemas.microsoft.com/office/drawing/2014/main" id="{EB65D417-C175-2B62-F2D3-861D9B3535E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B2EC188B-FC5C-43C4-8D53-7B2AB6AAF9B9}"/>
              </a:ext>
            </a:extLst>
          </p:cNvPr>
          <p:cNvSpPr>
            <a:spLocks noGrp="1"/>
          </p:cNvSpPr>
          <p:nvPr>
            <p:ph type="dt" sz="half" idx="10"/>
          </p:nvPr>
        </p:nvSpPr>
        <p:spPr/>
        <p:txBody>
          <a:bodyPr/>
          <a:lstStyle/>
          <a:p>
            <a:fld id="{80C17257-717E-41CF-9313-682FB857CA55}" type="datetimeFigureOut">
              <a:rPr lang="es-CL" smtClean="0"/>
              <a:t>06-05-2025</a:t>
            </a:fld>
            <a:endParaRPr lang="es-CL"/>
          </a:p>
        </p:txBody>
      </p:sp>
      <p:sp>
        <p:nvSpPr>
          <p:cNvPr id="5" name="Marcador de pie de página 4">
            <a:extLst>
              <a:ext uri="{FF2B5EF4-FFF2-40B4-BE49-F238E27FC236}">
                <a16:creationId xmlns:a16="http://schemas.microsoft.com/office/drawing/2014/main" id="{7CB68069-CE93-B300-95C8-F65A8B0441D0}"/>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CC0D77DF-0490-725B-E3DC-E48F461C3223}"/>
              </a:ext>
            </a:extLst>
          </p:cNvPr>
          <p:cNvSpPr>
            <a:spLocks noGrp="1"/>
          </p:cNvSpPr>
          <p:nvPr>
            <p:ph type="sldNum" sz="quarter" idx="12"/>
          </p:nvPr>
        </p:nvSpPr>
        <p:spPr/>
        <p:txBody>
          <a:bodyPr/>
          <a:lstStyle/>
          <a:p>
            <a:fld id="{CE99E428-5100-45B6-8FE7-02B199DF8E87}" type="slidenum">
              <a:rPr lang="es-CL" smtClean="0"/>
              <a:t>‹Nº›</a:t>
            </a:fld>
            <a:endParaRPr lang="es-CL"/>
          </a:p>
        </p:txBody>
      </p:sp>
    </p:spTree>
    <p:extLst>
      <p:ext uri="{BB962C8B-B14F-4D97-AF65-F5344CB8AC3E}">
        <p14:creationId xmlns:p14="http://schemas.microsoft.com/office/powerpoint/2010/main" val="36068779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7BA5EA2-BCBA-A293-DC71-6DBD1FD456C6}"/>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contenido 2">
            <a:extLst>
              <a:ext uri="{FF2B5EF4-FFF2-40B4-BE49-F238E27FC236}">
                <a16:creationId xmlns:a16="http://schemas.microsoft.com/office/drawing/2014/main" id="{2E9166E5-7D43-69D8-9DD4-F196D381CA9C}"/>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contenido 3">
            <a:extLst>
              <a:ext uri="{FF2B5EF4-FFF2-40B4-BE49-F238E27FC236}">
                <a16:creationId xmlns:a16="http://schemas.microsoft.com/office/drawing/2014/main" id="{6B463ACF-F3B2-1449-DED6-DCF6B838C98E}"/>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5" name="Marcador de fecha 4">
            <a:extLst>
              <a:ext uri="{FF2B5EF4-FFF2-40B4-BE49-F238E27FC236}">
                <a16:creationId xmlns:a16="http://schemas.microsoft.com/office/drawing/2014/main" id="{3E08A98A-E41C-A698-B0A6-E6A4E9195489}"/>
              </a:ext>
            </a:extLst>
          </p:cNvPr>
          <p:cNvSpPr>
            <a:spLocks noGrp="1"/>
          </p:cNvSpPr>
          <p:nvPr>
            <p:ph type="dt" sz="half" idx="10"/>
          </p:nvPr>
        </p:nvSpPr>
        <p:spPr/>
        <p:txBody>
          <a:bodyPr/>
          <a:lstStyle/>
          <a:p>
            <a:fld id="{80C17257-717E-41CF-9313-682FB857CA55}" type="datetimeFigureOut">
              <a:rPr lang="es-CL" smtClean="0"/>
              <a:t>06-05-2025</a:t>
            </a:fld>
            <a:endParaRPr lang="es-CL"/>
          </a:p>
        </p:txBody>
      </p:sp>
      <p:sp>
        <p:nvSpPr>
          <p:cNvPr id="6" name="Marcador de pie de página 5">
            <a:extLst>
              <a:ext uri="{FF2B5EF4-FFF2-40B4-BE49-F238E27FC236}">
                <a16:creationId xmlns:a16="http://schemas.microsoft.com/office/drawing/2014/main" id="{6DCF50A9-82D6-687D-DCC5-7A943ACB56F0}"/>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D74561AE-B592-F5A2-CFD0-42F9E7169021}"/>
              </a:ext>
            </a:extLst>
          </p:cNvPr>
          <p:cNvSpPr>
            <a:spLocks noGrp="1"/>
          </p:cNvSpPr>
          <p:nvPr>
            <p:ph type="sldNum" sz="quarter" idx="12"/>
          </p:nvPr>
        </p:nvSpPr>
        <p:spPr/>
        <p:txBody>
          <a:bodyPr/>
          <a:lstStyle/>
          <a:p>
            <a:fld id="{CE99E428-5100-45B6-8FE7-02B199DF8E87}" type="slidenum">
              <a:rPr lang="es-CL" smtClean="0"/>
              <a:t>‹Nº›</a:t>
            </a:fld>
            <a:endParaRPr lang="es-CL"/>
          </a:p>
        </p:txBody>
      </p:sp>
    </p:spTree>
    <p:extLst>
      <p:ext uri="{BB962C8B-B14F-4D97-AF65-F5344CB8AC3E}">
        <p14:creationId xmlns:p14="http://schemas.microsoft.com/office/powerpoint/2010/main" val="23954394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E0D1FF-D49A-5AB7-5447-1EDF2CB50C00}"/>
              </a:ext>
            </a:extLst>
          </p:cNvPr>
          <p:cNvSpPr>
            <a:spLocks noGrp="1"/>
          </p:cNvSpPr>
          <p:nvPr>
            <p:ph type="title"/>
          </p:nvPr>
        </p:nvSpPr>
        <p:spPr>
          <a:xfrm>
            <a:off x="839788" y="365125"/>
            <a:ext cx="10515600" cy="1325563"/>
          </a:xfrm>
        </p:spPr>
        <p:txBody>
          <a:bodyPr/>
          <a:lstStyle/>
          <a:p>
            <a:r>
              <a:rPr lang="es-MX"/>
              <a:t>Haz clic para modificar el estilo de título del patrón</a:t>
            </a:r>
            <a:endParaRPr lang="es-CL"/>
          </a:p>
        </p:txBody>
      </p:sp>
      <p:sp>
        <p:nvSpPr>
          <p:cNvPr id="3" name="Marcador de texto 2">
            <a:extLst>
              <a:ext uri="{FF2B5EF4-FFF2-40B4-BE49-F238E27FC236}">
                <a16:creationId xmlns:a16="http://schemas.microsoft.com/office/drawing/2014/main" id="{F6A996A3-D33E-6848-7FAB-B4ED453E86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25F70CFC-FA73-0722-F5F2-FC1282B767BB}"/>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5" name="Marcador de texto 4">
            <a:extLst>
              <a:ext uri="{FF2B5EF4-FFF2-40B4-BE49-F238E27FC236}">
                <a16:creationId xmlns:a16="http://schemas.microsoft.com/office/drawing/2014/main" id="{57A59083-3B82-F3F7-064D-41011101A4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37E8C672-DEAD-D0C5-70A8-8D92ECAE62D8}"/>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7" name="Marcador de fecha 6">
            <a:extLst>
              <a:ext uri="{FF2B5EF4-FFF2-40B4-BE49-F238E27FC236}">
                <a16:creationId xmlns:a16="http://schemas.microsoft.com/office/drawing/2014/main" id="{4BF58D23-284D-8E87-4D5F-DCC76DA2EAC9}"/>
              </a:ext>
            </a:extLst>
          </p:cNvPr>
          <p:cNvSpPr>
            <a:spLocks noGrp="1"/>
          </p:cNvSpPr>
          <p:nvPr>
            <p:ph type="dt" sz="half" idx="10"/>
          </p:nvPr>
        </p:nvSpPr>
        <p:spPr/>
        <p:txBody>
          <a:bodyPr/>
          <a:lstStyle/>
          <a:p>
            <a:fld id="{80C17257-717E-41CF-9313-682FB857CA55}" type="datetimeFigureOut">
              <a:rPr lang="es-CL" smtClean="0"/>
              <a:t>06-05-2025</a:t>
            </a:fld>
            <a:endParaRPr lang="es-CL"/>
          </a:p>
        </p:txBody>
      </p:sp>
      <p:sp>
        <p:nvSpPr>
          <p:cNvPr id="8" name="Marcador de pie de página 7">
            <a:extLst>
              <a:ext uri="{FF2B5EF4-FFF2-40B4-BE49-F238E27FC236}">
                <a16:creationId xmlns:a16="http://schemas.microsoft.com/office/drawing/2014/main" id="{E899A104-1648-5642-48AE-2806BAF943EA}"/>
              </a:ext>
            </a:extLst>
          </p:cNvPr>
          <p:cNvSpPr>
            <a:spLocks noGrp="1"/>
          </p:cNvSpPr>
          <p:nvPr>
            <p:ph type="ftr" sz="quarter" idx="11"/>
          </p:nvPr>
        </p:nvSpPr>
        <p:spPr/>
        <p:txBody>
          <a:bodyPr/>
          <a:lstStyle/>
          <a:p>
            <a:endParaRPr lang="es-CL"/>
          </a:p>
        </p:txBody>
      </p:sp>
      <p:sp>
        <p:nvSpPr>
          <p:cNvPr id="9" name="Marcador de número de diapositiva 8">
            <a:extLst>
              <a:ext uri="{FF2B5EF4-FFF2-40B4-BE49-F238E27FC236}">
                <a16:creationId xmlns:a16="http://schemas.microsoft.com/office/drawing/2014/main" id="{16A31C43-A71D-3C37-209D-F75D8E038946}"/>
              </a:ext>
            </a:extLst>
          </p:cNvPr>
          <p:cNvSpPr>
            <a:spLocks noGrp="1"/>
          </p:cNvSpPr>
          <p:nvPr>
            <p:ph type="sldNum" sz="quarter" idx="12"/>
          </p:nvPr>
        </p:nvSpPr>
        <p:spPr/>
        <p:txBody>
          <a:bodyPr/>
          <a:lstStyle/>
          <a:p>
            <a:fld id="{CE99E428-5100-45B6-8FE7-02B199DF8E87}" type="slidenum">
              <a:rPr lang="es-CL" smtClean="0"/>
              <a:t>‹Nº›</a:t>
            </a:fld>
            <a:endParaRPr lang="es-CL"/>
          </a:p>
        </p:txBody>
      </p:sp>
    </p:spTree>
    <p:extLst>
      <p:ext uri="{BB962C8B-B14F-4D97-AF65-F5344CB8AC3E}">
        <p14:creationId xmlns:p14="http://schemas.microsoft.com/office/powerpoint/2010/main" val="29805318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A0B5A5-F031-D250-3E83-65591C462FD8}"/>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fecha 2">
            <a:extLst>
              <a:ext uri="{FF2B5EF4-FFF2-40B4-BE49-F238E27FC236}">
                <a16:creationId xmlns:a16="http://schemas.microsoft.com/office/drawing/2014/main" id="{03DC1968-F35D-30B0-5A24-FAAAEEC96AC2}"/>
              </a:ext>
            </a:extLst>
          </p:cNvPr>
          <p:cNvSpPr>
            <a:spLocks noGrp="1"/>
          </p:cNvSpPr>
          <p:nvPr>
            <p:ph type="dt" sz="half" idx="10"/>
          </p:nvPr>
        </p:nvSpPr>
        <p:spPr/>
        <p:txBody>
          <a:bodyPr/>
          <a:lstStyle/>
          <a:p>
            <a:fld id="{80C17257-717E-41CF-9313-682FB857CA55}" type="datetimeFigureOut">
              <a:rPr lang="es-CL" smtClean="0"/>
              <a:t>06-05-2025</a:t>
            </a:fld>
            <a:endParaRPr lang="es-CL"/>
          </a:p>
        </p:txBody>
      </p:sp>
      <p:sp>
        <p:nvSpPr>
          <p:cNvPr id="4" name="Marcador de pie de página 3">
            <a:extLst>
              <a:ext uri="{FF2B5EF4-FFF2-40B4-BE49-F238E27FC236}">
                <a16:creationId xmlns:a16="http://schemas.microsoft.com/office/drawing/2014/main" id="{C7C58919-BFF9-9DFB-C17C-79631E4F8C1E}"/>
              </a:ext>
            </a:extLst>
          </p:cNvPr>
          <p:cNvSpPr>
            <a:spLocks noGrp="1"/>
          </p:cNvSpPr>
          <p:nvPr>
            <p:ph type="ftr" sz="quarter" idx="11"/>
          </p:nvPr>
        </p:nvSpPr>
        <p:spPr/>
        <p:txBody>
          <a:bodyPr/>
          <a:lstStyle/>
          <a:p>
            <a:endParaRPr lang="es-CL"/>
          </a:p>
        </p:txBody>
      </p:sp>
      <p:sp>
        <p:nvSpPr>
          <p:cNvPr id="5" name="Marcador de número de diapositiva 4">
            <a:extLst>
              <a:ext uri="{FF2B5EF4-FFF2-40B4-BE49-F238E27FC236}">
                <a16:creationId xmlns:a16="http://schemas.microsoft.com/office/drawing/2014/main" id="{3EF5C50F-167E-6687-2CA8-B64A7DDC6D19}"/>
              </a:ext>
            </a:extLst>
          </p:cNvPr>
          <p:cNvSpPr>
            <a:spLocks noGrp="1"/>
          </p:cNvSpPr>
          <p:nvPr>
            <p:ph type="sldNum" sz="quarter" idx="12"/>
          </p:nvPr>
        </p:nvSpPr>
        <p:spPr/>
        <p:txBody>
          <a:bodyPr/>
          <a:lstStyle/>
          <a:p>
            <a:fld id="{CE99E428-5100-45B6-8FE7-02B199DF8E87}" type="slidenum">
              <a:rPr lang="es-CL" smtClean="0"/>
              <a:t>‹Nº›</a:t>
            </a:fld>
            <a:endParaRPr lang="es-CL"/>
          </a:p>
        </p:txBody>
      </p:sp>
    </p:spTree>
    <p:extLst>
      <p:ext uri="{BB962C8B-B14F-4D97-AF65-F5344CB8AC3E}">
        <p14:creationId xmlns:p14="http://schemas.microsoft.com/office/powerpoint/2010/main" val="2535579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4CCA608-4634-124A-6666-FACE522B3C49}"/>
              </a:ext>
            </a:extLst>
          </p:cNvPr>
          <p:cNvSpPr>
            <a:spLocks noGrp="1"/>
          </p:cNvSpPr>
          <p:nvPr>
            <p:ph type="dt" sz="half" idx="10"/>
          </p:nvPr>
        </p:nvSpPr>
        <p:spPr/>
        <p:txBody>
          <a:bodyPr/>
          <a:lstStyle/>
          <a:p>
            <a:fld id="{80C17257-717E-41CF-9313-682FB857CA55}" type="datetimeFigureOut">
              <a:rPr lang="es-CL" smtClean="0"/>
              <a:t>06-05-2025</a:t>
            </a:fld>
            <a:endParaRPr lang="es-CL"/>
          </a:p>
        </p:txBody>
      </p:sp>
      <p:sp>
        <p:nvSpPr>
          <p:cNvPr id="3" name="Marcador de pie de página 2">
            <a:extLst>
              <a:ext uri="{FF2B5EF4-FFF2-40B4-BE49-F238E27FC236}">
                <a16:creationId xmlns:a16="http://schemas.microsoft.com/office/drawing/2014/main" id="{1A002327-6E77-3613-552A-FE05DCA5CBF6}"/>
              </a:ext>
            </a:extLst>
          </p:cNvPr>
          <p:cNvSpPr>
            <a:spLocks noGrp="1"/>
          </p:cNvSpPr>
          <p:nvPr>
            <p:ph type="ftr" sz="quarter" idx="11"/>
          </p:nvPr>
        </p:nvSpPr>
        <p:spPr/>
        <p:txBody>
          <a:bodyPr/>
          <a:lstStyle/>
          <a:p>
            <a:endParaRPr lang="es-CL"/>
          </a:p>
        </p:txBody>
      </p:sp>
      <p:sp>
        <p:nvSpPr>
          <p:cNvPr id="4" name="Marcador de número de diapositiva 3">
            <a:extLst>
              <a:ext uri="{FF2B5EF4-FFF2-40B4-BE49-F238E27FC236}">
                <a16:creationId xmlns:a16="http://schemas.microsoft.com/office/drawing/2014/main" id="{2CB1CCE8-E3C6-BEAB-3ADA-B834E5E8694B}"/>
              </a:ext>
            </a:extLst>
          </p:cNvPr>
          <p:cNvSpPr>
            <a:spLocks noGrp="1"/>
          </p:cNvSpPr>
          <p:nvPr>
            <p:ph type="sldNum" sz="quarter" idx="12"/>
          </p:nvPr>
        </p:nvSpPr>
        <p:spPr/>
        <p:txBody>
          <a:bodyPr/>
          <a:lstStyle/>
          <a:p>
            <a:fld id="{CE99E428-5100-45B6-8FE7-02B199DF8E87}" type="slidenum">
              <a:rPr lang="es-CL" smtClean="0"/>
              <a:t>‹Nº›</a:t>
            </a:fld>
            <a:endParaRPr lang="es-CL"/>
          </a:p>
        </p:txBody>
      </p:sp>
    </p:spTree>
    <p:extLst>
      <p:ext uri="{BB962C8B-B14F-4D97-AF65-F5344CB8AC3E}">
        <p14:creationId xmlns:p14="http://schemas.microsoft.com/office/powerpoint/2010/main" val="10970143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CB0B72-1CB3-34A7-DF6D-389C238FEDC8}"/>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L"/>
          </a:p>
        </p:txBody>
      </p:sp>
      <p:sp>
        <p:nvSpPr>
          <p:cNvPr id="3" name="Marcador de contenido 2">
            <a:extLst>
              <a:ext uri="{FF2B5EF4-FFF2-40B4-BE49-F238E27FC236}">
                <a16:creationId xmlns:a16="http://schemas.microsoft.com/office/drawing/2014/main" id="{B5603A27-0849-9A80-4D04-781DB1243EB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texto 3">
            <a:extLst>
              <a:ext uri="{FF2B5EF4-FFF2-40B4-BE49-F238E27FC236}">
                <a16:creationId xmlns:a16="http://schemas.microsoft.com/office/drawing/2014/main" id="{C6687DAD-8B9C-8BB0-FE07-F7C258693B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3B5765F2-08CF-ADB2-2C08-025A72BE71A1}"/>
              </a:ext>
            </a:extLst>
          </p:cNvPr>
          <p:cNvSpPr>
            <a:spLocks noGrp="1"/>
          </p:cNvSpPr>
          <p:nvPr>
            <p:ph type="dt" sz="half" idx="10"/>
          </p:nvPr>
        </p:nvSpPr>
        <p:spPr/>
        <p:txBody>
          <a:bodyPr/>
          <a:lstStyle/>
          <a:p>
            <a:fld id="{80C17257-717E-41CF-9313-682FB857CA55}" type="datetimeFigureOut">
              <a:rPr lang="es-CL" smtClean="0"/>
              <a:t>06-05-2025</a:t>
            </a:fld>
            <a:endParaRPr lang="es-CL"/>
          </a:p>
        </p:txBody>
      </p:sp>
      <p:sp>
        <p:nvSpPr>
          <p:cNvPr id="6" name="Marcador de pie de página 5">
            <a:extLst>
              <a:ext uri="{FF2B5EF4-FFF2-40B4-BE49-F238E27FC236}">
                <a16:creationId xmlns:a16="http://schemas.microsoft.com/office/drawing/2014/main" id="{F69810EF-86BD-C79D-2786-515CC092591D}"/>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05617F9E-B76B-A500-DD15-3BC977344803}"/>
              </a:ext>
            </a:extLst>
          </p:cNvPr>
          <p:cNvSpPr>
            <a:spLocks noGrp="1"/>
          </p:cNvSpPr>
          <p:nvPr>
            <p:ph type="sldNum" sz="quarter" idx="12"/>
          </p:nvPr>
        </p:nvSpPr>
        <p:spPr/>
        <p:txBody>
          <a:bodyPr/>
          <a:lstStyle/>
          <a:p>
            <a:fld id="{CE99E428-5100-45B6-8FE7-02B199DF8E87}" type="slidenum">
              <a:rPr lang="es-CL" smtClean="0"/>
              <a:t>‹Nº›</a:t>
            </a:fld>
            <a:endParaRPr lang="es-CL"/>
          </a:p>
        </p:txBody>
      </p:sp>
    </p:spTree>
    <p:extLst>
      <p:ext uri="{BB962C8B-B14F-4D97-AF65-F5344CB8AC3E}">
        <p14:creationId xmlns:p14="http://schemas.microsoft.com/office/powerpoint/2010/main" val="40479110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70472F-1656-CAEC-B819-B55A0B8D877C}"/>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L"/>
          </a:p>
        </p:txBody>
      </p:sp>
      <p:sp>
        <p:nvSpPr>
          <p:cNvPr id="3" name="Marcador de posición de imagen 2">
            <a:extLst>
              <a:ext uri="{FF2B5EF4-FFF2-40B4-BE49-F238E27FC236}">
                <a16:creationId xmlns:a16="http://schemas.microsoft.com/office/drawing/2014/main" id="{B368DA0D-03F3-5C20-4683-D2712423819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a:extLst>
              <a:ext uri="{FF2B5EF4-FFF2-40B4-BE49-F238E27FC236}">
                <a16:creationId xmlns:a16="http://schemas.microsoft.com/office/drawing/2014/main" id="{2554E721-6216-1C93-9E6B-2BF986333D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8FABAEB6-9CE3-7A76-FE0F-B63C1C0C0785}"/>
              </a:ext>
            </a:extLst>
          </p:cNvPr>
          <p:cNvSpPr>
            <a:spLocks noGrp="1"/>
          </p:cNvSpPr>
          <p:nvPr>
            <p:ph type="dt" sz="half" idx="10"/>
          </p:nvPr>
        </p:nvSpPr>
        <p:spPr/>
        <p:txBody>
          <a:bodyPr/>
          <a:lstStyle/>
          <a:p>
            <a:fld id="{80C17257-717E-41CF-9313-682FB857CA55}" type="datetimeFigureOut">
              <a:rPr lang="es-CL" smtClean="0"/>
              <a:t>06-05-2025</a:t>
            </a:fld>
            <a:endParaRPr lang="es-CL"/>
          </a:p>
        </p:txBody>
      </p:sp>
      <p:sp>
        <p:nvSpPr>
          <p:cNvPr id="6" name="Marcador de pie de página 5">
            <a:extLst>
              <a:ext uri="{FF2B5EF4-FFF2-40B4-BE49-F238E27FC236}">
                <a16:creationId xmlns:a16="http://schemas.microsoft.com/office/drawing/2014/main" id="{7477F653-1A98-DDC6-FE8F-A92A8FDC7E61}"/>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E0763F87-9760-9417-3109-3F0A792107E7}"/>
              </a:ext>
            </a:extLst>
          </p:cNvPr>
          <p:cNvSpPr>
            <a:spLocks noGrp="1"/>
          </p:cNvSpPr>
          <p:nvPr>
            <p:ph type="sldNum" sz="quarter" idx="12"/>
          </p:nvPr>
        </p:nvSpPr>
        <p:spPr/>
        <p:txBody>
          <a:bodyPr/>
          <a:lstStyle/>
          <a:p>
            <a:fld id="{CE99E428-5100-45B6-8FE7-02B199DF8E87}" type="slidenum">
              <a:rPr lang="es-CL" smtClean="0"/>
              <a:t>‹Nº›</a:t>
            </a:fld>
            <a:endParaRPr lang="es-CL"/>
          </a:p>
        </p:txBody>
      </p:sp>
    </p:spTree>
    <p:extLst>
      <p:ext uri="{BB962C8B-B14F-4D97-AF65-F5344CB8AC3E}">
        <p14:creationId xmlns:p14="http://schemas.microsoft.com/office/powerpoint/2010/main" val="2740238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6A6A7D-F618-6E93-1AD5-F3626BF8F810}"/>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texto vertical 2">
            <a:extLst>
              <a:ext uri="{FF2B5EF4-FFF2-40B4-BE49-F238E27FC236}">
                <a16:creationId xmlns:a16="http://schemas.microsoft.com/office/drawing/2014/main" id="{8DBB1B34-E697-662B-083C-E32D965CDAD3}"/>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B0B3C9C8-9DB5-E4F8-5D70-9540D58D600A}"/>
              </a:ext>
            </a:extLst>
          </p:cNvPr>
          <p:cNvSpPr>
            <a:spLocks noGrp="1"/>
          </p:cNvSpPr>
          <p:nvPr>
            <p:ph type="dt" sz="half" idx="10"/>
          </p:nvPr>
        </p:nvSpPr>
        <p:spPr/>
        <p:txBody>
          <a:bodyPr/>
          <a:lstStyle/>
          <a:p>
            <a:fld id="{80C17257-717E-41CF-9313-682FB857CA55}" type="datetimeFigureOut">
              <a:rPr lang="es-CL" smtClean="0"/>
              <a:t>06-05-2025</a:t>
            </a:fld>
            <a:endParaRPr lang="es-CL"/>
          </a:p>
        </p:txBody>
      </p:sp>
      <p:sp>
        <p:nvSpPr>
          <p:cNvPr id="5" name="Marcador de pie de página 4">
            <a:extLst>
              <a:ext uri="{FF2B5EF4-FFF2-40B4-BE49-F238E27FC236}">
                <a16:creationId xmlns:a16="http://schemas.microsoft.com/office/drawing/2014/main" id="{D17D92C3-2BBA-050C-C821-9DA9D245A7BD}"/>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43CD33C0-A3E0-17E7-D5BE-7A7F30351949}"/>
              </a:ext>
            </a:extLst>
          </p:cNvPr>
          <p:cNvSpPr>
            <a:spLocks noGrp="1"/>
          </p:cNvSpPr>
          <p:nvPr>
            <p:ph type="sldNum" sz="quarter" idx="12"/>
          </p:nvPr>
        </p:nvSpPr>
        <p:spPr/>
        <p:txBody>
          <a:bodyPr/>
          <a:lstStyle/>
          <a:p>
            <a:fld id="{CE99E428-5100-45B6-8FE7-02B199DF8E87}" type="slidenum">
              <a:rPr lang="es-CL" smtClean="0"/>
              <a:t>‹Nº›</a:t>
            </a:fld>
            <a:endParaRPr lang="es-CL"/>
          </a:p>
        </p:txBody>
      </p:sp>
    </p:spTree>
    <p:extLst>
      <p:ext uri="{BB962C8B-B14F-4D97-AF65-F5344CB8AC3E}">
        <p14:creationId xmlns:p14="http://schemas.microsoft.com/office/powerpoint/2010/main" val="39314733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09DFE13-EEE8-EACF-2B67-F5A5549B2DE0}"/>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endParaRPr lang="es-CL"/>
          </a:p>
        </p:txBody>
      </p:sp>
      <p:sp>
        <p:nvSpPr>
          <p:cNvPr id="3" name="Marcador de texto vertical 2">
            <a:extLst>
              <a:ext uri="{FF2B5EF4-FFF2-40B4-BE49-F238E27FC236}">
                <a16:creationId xmlns:a16="http://schemas.microsoft.com/office/drawing/2014/main" id="{C98404F0-598D-FFE7-D845-067FA730E5B4}"/>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9FBD39B4-0908-B815-B5EB-4F97028B9A71}"/>
              </a:ext>
            </a:extLst>
          </p:cNvPr>
          <p:cNvSpPr>
            <a:spLocks noGrp="1"/>
          </p:cNvSpPr>
          <p:nvPr>
            <p:ph type="dt" sz="half" idx="10"/>
          </p:nvPr>
        </p:nvSpPr>
        <p:spPr/>
        <p:txBody>
          <a:bodyPr/>
          <a:lstStyle/>
          <a:p>
            <a:fld id="{80C17257-717E-41CF-9313-682FB857CA55}" type="datetimeFigureOut">
              <a:rPr lang="es-CL" smtClean="0"/>
              <a:t>06-05-2025</a:t>
            </a:fld>
            <a:endParaRPr lang="es-CL"/>
          </a:p>
        </p:txBody>
      </p:sp>
      <p:sp>
        <p:nvSpPr>
          <p:cNvPr id="5" name="Marcador de pie de página 4">
            <a:extLst>
              <a:ext uri="{FF2B5EF4-FFF2-40B4-BE49-F238E27FC236}">
                <a16:creationId xmlns:a16="http://schemas.microsoft.com/office/drawing/2014/main" id="{00B2EB7E-FA82-7BF3-C6B9-A1C61C4D1EFC}"/>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C6CC539D-1928-444E-3C02-31B692925636}"/>
              </a:ext>
            </a:extLst>
          </p:cNvPr>
          <p:cNvSpPr>
            <a:spLocks noGrp="1"/>
          </p:cNvSpPr>
          <p:nvPr>
            <p:ph type="sldNum" sz="quarter" idx="12"/>
          </p:nvPr>
        </p:nvSpPr>
        <p:spPr/>
        <p:txBody>
          <a:bodyPr/>
          <a:lstStyle/>
          <a:p>
            <a:fld id="{CE99E428-5100-45B6-8FE7-02B199DF8E87}" type="slidenum">
              <a:rPr lang="es-CL" smtClean="0"/>
              <a:t>‹Nº›</a:t>
            </a:fld>
            <a:endParaRPr lang="es-CL"/>
          </a:p>
        </p:txBody>
      </p:sp>
    </p:spTree>
    <p:extLst>
      <p:ext uri="{BB962C8B-B14F-4D97-AF65-F5344CB8AC3E}">
        <p14:creationId xmlns:p14="http://schemas.microsoft.com/office/powerpoint/2010/main" val="24954492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0C79853-694E-2412-36A6-AFC3A5A425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lang="es-CL"/>
          </a:p>
        </p:txBody>
      </p:sp>
      <p:sp>
        <p:nvSpPr>
          <p:cNvPr id="3" name="Marcador de texto 2">
            <a:extLst>
              <a:ext uri="{FF2B5EF4-FFF2-40B4-BE49-F238E27FC236}">
                <a16:creationId xmlns:a16="http://schemas.microsoft.com/office/drawing/2014/main" id="{5A811A79-14AA-B5F3-5468-B2FABF1D30A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B5401D81-6134-E168-9A23-D349A09279A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0C17257-717E-41CF-9313-682FB857CA55}" type="datetimeFigureOut">
              <a:rPr lang="es-CL" smtClean="0"/>
              <a:t>06-05-2025</a:t>
            </a:fld>
            <a:endParaRPr lang="es-CL"/>
          </a:p>
        </p:txBody>
      </p:sp>
      <p:sp>
        <p:nvSpPr>
          <p:cNvPr id="5" name="Marcador de pie de página 4">
            <a:extLst>
              <a:ext uri="{FF2B5EF4-FFF2-40B4-BE49-F238E27FC236}">
                <a16:creationId xmlns:a16="http://schemas.microsoft.com/office/drawing/2014/main" id="{E2E35353-229D-ED95-1971-E71E48FFE32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L"/>
          </a:p>
        </p:txBody>
      </p:sp>
      <p:sp>
        <p:nvSpPr>
          <p:cNvPr id="6" name="Marcador de número de diapositiva 5">
            <a:extLst>
              <a:ext uri="{FF2B5EF4-FFF2-40B4-BE49-F238E27FC236}">
                <a16:creationId xmlns:a16="http://schemas.microsoft.com/office/drawing/2014/main" id="{7267099B-C242-6606-8767-1C1466D0BBE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E99E428-5100-45B6-8FE7-02B199DF8E87}" type="slidenum">
              <a:rPr lang="es-CL" smtClean="0"/>
              <a:t>‹Nº›</a:t>
            </a:fld>
            <a:endParaRPr lang="es-CL"/>
          </a:p>
        </p:txBody>
      </p:sp>
    </p:spTree>
    <p:extLst>
      <p:ext uri="{BB962C8B-B14F-4D97-AF65-F5344CB8AC3E}">
        <p14:creationId xmlns:p14="http://schemas.microsoft.com/office/powerpoint/2010/main" val="18683274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gif"/><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54" name="Rectangle 18438">
            <a:extLst>
              <a:ext uri="{FF2B5EF4-FFF2-40B4-BE49-F238E27FC236}">
                <a16:creationId xmlns:a16="http://schemas.microsoft.com/office/drawing/2014/main" id="{C6B158B5-50B5-4927-A367-7C9F3AFE5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2F368EAE-1553-A589-FA2D-050EFC9409ED}"/>
              </a:ext>
            </a:extLst>
          </p:cNvPr>
          <p:cNvSpPr>
            <a:spLocks noGrp="1"/>
          </p:cNvSpPr>
          <p:nvPr>
            <p:ph type="ctrTitle"/>
          </p:nvPr>
        </p:nvSpPr>
        <p:spPr>
          <a:xfrm>
            <a:off x="6762068" y="1389444"/>
            <a:ext cx="4375151" cy="2665509"/>
          </a:xfrm>
        </p:spPr>
        <p:txBody>
          <a:bodyPr>
            <a:normAutofit fontScale="90000"/>
          </a:bodyPr>
          <a:lstStyle/>
          <a:p>
            <a:pPr algn="l"/>
            <a:r>
              <a:rPr lang="es-CL" sz="6100" dirty="0">
                <a:solidFill>
                  <a:srgbClr val="FFC000"/>
                </a:solidFill>
                <a:latin typeface="Calibri" panose="020F0502020204030204" pitchFamily="34" charset="0"/>
                <a:ea typeface="Calibri" panose="020F0502020204030204" pitchFamily="34" charset="0"/>
                <a:cs typeface="Calibri" panose="020F0502020204030204" pitchFamily="34" charset="0"/>
              </a:rPr>
              <a:t>Clase 3: </a:t>
            </a:r>
            <a:br>
              <a:rPr lang="es-CL" sz="6100" dirty="0">
                <a:solidFill>
                  <a:srgbClr val="FFC000"/>
                </a:solidFill>
                <a:latin typeface="Calibri" panose="020F0502020204030204" pitchFamily="34" charset="0"/>
                <a:ea typeface="Calibri" panose="020F0502020204030204" pitchFamily="34" charset="0"/>
                <a:cs typeface="Calibri" panose="020F0502020204030204" pitchFamily="34" charset="0"/>
              </a:rPr>
            </a:br>
            <a:br>
              <a:rPr lang="es-CL" sz="6100" dirty="0">
                <a:solidFill>
                  <a:srgbClr val="FFC000"/>
                </a:solidFill>
                <a:latin typeface="Calibri" panose="020F0502020204030204" pitchFamily="34" charset="0"/>
                <a:ea typeface="Calibri" panose="020F0502020204030204" pitchFamily="34" charset="0"/>
                <a:cs typeface="Calibri" panose="020F0502020204030204" pitchFamily="34" charset="0"/>
              </a:rPr>
            </a:br>
            <a:r>
              <a:rPr lang="es-CL" sz="4400" dirty="0">
                <a:solidFill>
                  <a:srgbClr val="FFC000"/>
                </a:solidFill>
                <a:latin typeface="Calibri" panose="020F0502020204030204" pitchFamily="34" charset="0"/>
                <a:ea typeface="Calibri" panose="020F0502020204030204" pitchFamily="34" charset="0"/>
                <a:cs typeface="Calibri" panose="020F0502020204030204" pitchFamily="34" charset="0"/>
              </a:rPr>
              <a:t>Las vanguardias y la crisis del realismo </a:t>
            </a:r>
            <a:endParaRPr lang="es-CL" sz="6100" dirty="0">
              <a:solidFill>
                <a:srgbClr val="FFC000"/>
              </a:solidFill>
              <a:latin typeface="Calibri" panose="020F0502020204030204" pitchFamily="34" charset="0"/>
              <a:ea typeface="Calibri" panose="020F0502020204030204" pitchFamily="34" charset="0"/>
              <a:cs typeface="Calibri" panose="020F0502020204030204" pitchFamily="34" charset="0"/>
            </a:endParaRPr>
          </a:p>
        </p:txBody>
      </p:sp>
      <p:sp>
        <p:nvSpPr>
          <p:cNvPr id="3" name="Subtítulo 2">
            <a:extLst>
              <a:ext uri="{FF2B5EF4-FFF2-40B4-BE49-F238E27FC236}">
                <a16:creationId xmlns:a16="http://schemas.microsoft.com/office/drawing/2014/main" id="{2D072A99-9436-F29E-60BF-E28AC7AD388B}"/>
              </a:ext>
            </a:extLst>
          </p:cNvPr>
          <p:cNvSpPr>
            <a:spLocks noGrp="1"/>
          </p:cNvSpPr>
          <p:nvPr>
            <p:ph type="subTitle" idx="1"/>
          </p:nvPr>
        </p:nvSpPr>
        <p:spPr>
          <a:xfrm>
            <a:off x="6542314" y="4358425"/>
            <a:ext cx="4814661" cy="884538"/>
          </a:xfrm>
        </p:spPr>
        <p:txBody>
          <a:bodyPr>
            <a:normAutofit/>
          </a:bodyPr>
          <a:lstStyle/>
          <a:p>
            <a:pPr algn="r"/>
            <a:r>
              <a:rPr lang="es-CL" dirty="0">
                <a:solidFill>
                  <a:schemeClr val="bg1"/>
                </a:solidFill>
                <a:latin typeface="Calibri" panose="020F0502020204030204" pitchFamily="34" charset="0"/>
                <a:ea typeface="Calibri" panose="020F0502020204030204" pitchFamily="34" charset="0"/>
                <a:cs typeface="Calibri" panose="020F0502020204030204" pitchFamily="34" charset="0"/>
              </a:rPr>
              <a:t>Contexto de la obra de Juan </a:t>
            </a:r>
            <a:r>
              <a:rPr lang="es-CL" dirty="0" err="1">
                <a:solidFill>
                  <a:schemeClr val="bg1"/>
                </a:solidFill>
                <a:latin typeface="Calibri" panose="020F0502020204030204" pitchFamily="34" charset="0"/>
                <a:ea typeface="Calibri" panose="020F0502020204030204" pitchFamily="34" charset="0"/>
                <a:cs typeface="Calibri" panose="020F0502020204030204" pitchFamily="34" charset="0"/>
              </a:rPr>
              <a:t>Emar</a:t>
            </a:r>
            <a:endParaRPr lang="es-CL"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s-CL" dirty="0">
                <a:solidFill>
                  <a:schemeClr val="bg1"/>
                </a:solidFill>
                <a:latin typeface="Calibri" panose="020F0502020204030204" pitchFamily="34" charset="0"/>
                <a:ea typeface="Calibri" panose="020F0502020204030204" pitchFamily="34" charset="0"/>
                <a:cs typeface="Calibri" panose="020F0502020204030204" pitchFamily="34" charset="0"/>
              </a:rPr>
              <a:t>Parte 1</a:t>
            </a:r>
          </a:p>
        </p:txBody>
      </p:sp>
      <p:pic>
        <p:nvPicPr>
          <p:cNvPr id="18434" name="Picture 2" descr="Golconde">
            <a:extLst>
              <a:ext uri="{FF2B5EF4-FFF2-40B4-BE49-F238E27FC236}">
                <a16:creationId xmlns:a16="http://schemas.microsoft.com/office/drawing/2014/main" id="{2B1AF3FC-514B-D7B9-86B1-8644C0524E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3372" r="12363" b="1"/>
          <a:stretch/>
        </p:blipFill>
        <p:spPr bwMode="auto">
          <a:xfrm>
            <a:off x="1" y="2"/>
            <a:ext cx="6249303" cy="6857998"/>
          </a:xfrm>
          <a:custGeom>
            <a:avLst/>
            <a:gdLst/>
            <a:ahLst/>
            <a:cxnLst/>
            <a:rect l="l" t="t" r="r" b="b"/>
            <a:pathLst>
              <a:path w="6249303" h="6857998">
                <a:moveTo>
                  <a:pt x="5497146" y="6118149"/>
                </a:moveTo>
                <a:cubicBezTo>
                  <a:pt x="5503695" y="6124102"/>
                  <a:pt x="5511317" y="6129341"/>
                  <a:pt x="5518366" y="6133723"/>
                </a:cubicBezTo>
                <a:cubicBezTo>
                  <a:pt x="5525509" y="6138152"/>
                  <a:pt x="5530855" y="6143474"/>
                  <a:pt x="5534525" y="6149380"/>
                </a:cubicBezTo>
                <a:lnTo>
                  <a:pt x="5540000" y="6166562"/>
                </a:lnTo>
                <a:lnTo>
                  <a:pt x="5534525" y="6149379"/>
                </a:lnTo>
                <a:cubicBezTo>
                  <a:pt x="5530855" y="6143474"/>
                  <a:pt x="5525509" y="6138152"/>
                  <a:pt x="5518366" y="6133722"/>
                </a:cubicBezTo>
                <a:cubicBezTo>
                  <a:pt x="5511317" y="6129341"/>
                  <a:pt x="5503695" y="6124102"/>
                  <a:pt x="5497146" y="6118149"/>
                </a:cubicBezTo>
                <a:close/>
                <a:moveTo>
                  <a:pt x="5405304" y="4941372"/>
                </a:moveTo>
                <a:lnTo>
                  <a:pt x="5408634" y="4950869"/>
                </a:lnTo>
                <a:lnTo>
                  <a:pt x="5418318" y="4991382"/>
                </a:lnTo>
                <a:lnTo>
                  <a:pt x="5408634" y="4950868"/>
                </a:lnTo>
                <a:close/>
                <a:moveTo>
                  <a:pt x="5409242" y="4749807"/>
                </a:moveTo>
                <a:cubicBezTo>
                  <a:pt x="5397106" y="4762826"/>
                  <a:pt x="5396249" y="4781365"/>
                  <a:pt x="5394535" y="4799797"/>
                </a:cubicBezTo>
                <a:cubicBezTo>
                  <a:pt x="5396249" y="4781365"/>
                  <a:pt x="5397106" y="4762827"/>
                  <a:pt x="5409242" y="4749807"/>
                </a:cubicBezTo>
                <a:close/>
                <a:moveTo>
                  <a:pt x="5427041" y="4543185"/>
                </a:moveTo>
                <a:cubicBezTo>
                  <a:pt x="5428019" y="4548281"/>
                  <a:pt x="5430065" y="4553662"/>
                  <a:pt x="5432447" y="4557092"/>
                </a:cubicBezTo>
                <a:cubicBezTo>
                  <a:pt x="5444067" y="4573618"/>
                  <a:pt x="5452855" y="4588275"/>
                  <a:pt x="5458810" y="4602021"/>
                </a:cubicBezTo>
                <a:cubicBezTo>
                  <a:pt x="5452855" y="4588275"/>
                  <a:pt x="5444067" y="4573618"/>
                  <a:pt x="5432447" y="4557091"/>
                </a:cubicBezTo>
                <a:close/>
                <a:moveTo>
                  <a:pt x="5893259" y="2819253"/>
                </a:moveTo>
                <a:lnTo>
                  <a:pt x="5904902" y="2827484"/>
                </a:lnTo>
                <a:lnTo>
                  <a:pt x="5904904" y="2827486"/>
                </a:lnTo>
                <a:lnTo>
                  <a:pt x="5933407" y="2861156"/>
                </a:lnTo>
                <a:lnTo>
                  <a:pt x="5923753" y="2842392"/>
                </a:lnTo>
                <a:lnTo>
                  <a:pt x="5904904" y="2827486"/>
                </a:lnTo>
                <a:lnTo>
                  <a:pt x="5904902" y="2827483"/>
                </a:lnTo>
                <a:close/>
                <a:moveTo>
                  <a:pt x="5823604" y="1974015"/>
                </a:moveTo>
                <a:lnTo>
                  <a:pt x="5817090" y="1999763"/>
                </a:lnTo>
                <a:cubicBezTo>
                  <a:pt x="5813281" y="2008056"/>
                  <a:pt x="5807601" y="2016020"/>
                  <a:pt x="5799362" y="2023547"/>
                </a:cubicBezTo>
                <a:cubicBezTo>
                  <a:pt x="5815841" y="2008497"/>
                  <a:pt x="5822079" y="1991685"/>
                  <a:pt x="5823604" y="1974015"/>
                </a:cubicBezTo>
                <a:close/>
                <a:moveTo>
                  <a:pt x="5806410" y="1768838"/>
                </a:moveTo>
                <a:cubicBezTo>
                  <a:pt x="5802029" y="1774411"/>
                  <a:pt x="5799266" y="1779948"/>
                  <a:pt x="5797809" y="1785412"/>
                </a:cubicBezTo>
                <a:lnTo>
                  <a:pt x="5797028" y="1801558"/>
                </a:lnTo>
                <a:cubicBezTo>
                  <a:pt x="5795361" y="1790986"/>
                  <a:pt x="5797647" y="1779981"/>
                  <a:pt x="5806410" y="1768838"/>
                </a:cubicBezTo>
                <a:close/>
                <a:moveTo>
                  <a:pt x="5915999" y="520953"/>
                </a:moveTo>
                <a:lnTo>
                  <a:pt x="5909271" y="549926"/>
                </a:lnTo>
                <a:lnTo>
                  <a:pt x="5903017" y="566616"/>
                </a:lnTo>
                <a:lnTo>
                  <a:pt x="5897067" y="581804"/>
                </a:lnTo>
                <a:lnTo>
                  <a:pt x="5896649" y="583595"/>
                </a:lnTo>
                <a:lnTo>
                  <a:pt x="5894474" y="589388"/>
                </a:lnTo>
                <a:cubicBezTo>
                  <a:pt x="5892074" y="597005"/>
                  <a:pt x="5890316" y="604728"/>
                  <a:pt x="5889851" y="612658"/>
                </a:cubicBezTo>
                <a:lnTo>
                  <a:pt x="5896649" y="583595"/>
                </a:lnTo>
                <a:lnTo>
                  <a:pt x="5902965" y="566754"/>
                </a:lnTo>
                <a:lnTo>
                  <a:pt x="5903017" y="566616"/>
                </a:lnTo>
                <a:lnTo>
                  <a:pt x="5908855" y="551717"/>
                </a:lnTo>
                <a:lnTo>
                  <a:pt x="5909271" y="549926"/>
                </a:lnTo>
                <a:lnTo>
                  <a:pt x="5911436" y="544146"/>
                </a:lnTo>
                <a:cubicBezTo>
                  <a:pt x="5913823" y="536547"/>
                  <a:pt x="5915561" y="528850"/>
                  <a:pt x="5915999" y="520953"/>
                </a:cubicBezTo>
                <a:close/>
                <a:moveTo>
                  <a:pt x="5864896" y="268794"/>
                </a:moveTo>
                <a:cubicBezTo>
                  <a:pt x="5862371" y="279176"/>
                  <a:pt x="5860668" y="289296"/>
                  <a:pt x="5860021" y="299164"/>
                </a:cubicBezTo>
                <a:cubicBezTo>
                  <a:pt x="5859371" y="309031"/>
                  <a:pt x="5859776" y="318646"/>
                  <a:pt x="5861466" y="328017"/>
                </a:cubicBezTo>
                <a:close/>
                <a:moveTo>
                  <a:pt x="0" y="0"/>
                </a:moveTo>
                <a:lnTo>
                  <a:pt x="6182312" y="0"/>
                </a:lnTo>
                <a:lnTo>
                  <a:pt x="6178097" y="24480"/>
                </a:lnTo>
                <a:cubicBezTo>
                  <a:pt x="6175612" y="32636"/>
                  <a:pt x="6171850" y="40471"/>
                  <a:pt x="6166086" y="47806"/>
                </a:cubicBezTo>
                <a:cubicBezTo>
                  <a:pt x="6151226" y="66857"/>
                  <a:pt x="6154655" y="85336"/>
                  <a:pt x="6156942" y="105718"/>
                </a:cubicBezTo>
                <a:cubicBezTo>
                  <a:pt x="6158656" y="121150"/>
                  <a:pt x="6158085" y="136963"/>
                  <a:pt x="6158277" y="152584"/>
                </a:cubicBezTo>
                <a:cubicBezTo>
                  <a:pt x="6158846" y="180017"/>
                  <a:pt x="6159037" y="207450"/>
                  <a:pt x="6159990" y="234883"/>
                </a:cubicBezTo>
                <a:cubicBezTo>
                  <a:pt x="6160370" y="243648"/>
                  <a:pt x="6165135" y="252600"/>
                  <a:pt x="6164373" y="261173"/>
                </a:cubicBezTo>
                <a:cubicBezTo>
                  <a:pt x="6160752" y="300800"/>
                  <a:pt x="6155037" y="340425"/>
                  <a:pt x="6151798" y="380050"/>
                </a:cubicBezTo>
                <a:cubicBezTo>
                  <a:pt x="6149894" y="402529"/>
                  <a:pt x="6153511" y="425581"/>
                  <a:pt x="6150846" y="447870"/>
                </a:cubicBezTo>
                <a:cubicBezTo>
                  <a:pt x="6147798" y="473587"/>
                  <a:pt x="6139988" y="498733"/>
                  <a:pt x="6135223" y="524262"/>
                </a:cubicBezTo>
                <a:cubicBezTo>
                  <a:pt x="6133891" y="531310"/>
                  <a:pt x="6135606" y="539121"/>
                  <a:pt x="6135985" y="546552"/>
                </a:cubicBezTo>
                <a:cubicBezTo>
                  <a:pt x="6136367" y="554933"/>
                  <a:pt x="6137129" y="563125"/>
                  <a:pt x="6137320" y="571508"/>
                </a:cubicBezTo>
                <a:cubicBezTo>
                  <a:pt x="6137702" y="597037"/>
                  <a:pt x="6137129" y="622564"/>
                  <a:pt x="6138464" y="648092"/>
                </a:cubicBezTo>
                <a:cubicBezTo>
                  <a:pt x="6139225" y="663713"/>
                  <a:pt x="6147035" y="680096"/>
                  <a:pt x="6144177" y="694576"/>
                </a:cubicBezTo>
                <a:cubicBezTo>
                  <a:pt x="6138654" y="724104"/>
                  <a:pt x="6151036" y="753633"/>
                  <a:pt x="6140750" y="783158"/>
                </a:cubicBezTo>
                <a:cubicBezTo>
                  <a:pt x="6137702" y="792306"/>
                  <a:pt x="6145322" y="804877"/>
                  <a:pt x="6145702" y="815929"/>
                </a:cubicBezTo>
                <a:cubicBezTo>
                  <a:pt x="6146654" y="843552"/>
                  <a:pt x="6146464" y="871173"/>
                  <a:pt x="6146274" y="898797"/>
                </a:cubicBezTo>
                <a:cubicBezTo>
                  <a:pt x="6146084" y="923562"/>
                  <a:pt x="6148750" y="949281"/>
                  <a:pt x="6143416" y="973095"/>
                </a:cubicBezTo>
                <a:cubicBezTo>
                  <a:pt x="6137702" y="998052"/>
                  <a:pt x="6138464" y="1020529"/>
                  <a:pt x="6144940" y="1044725"/>
                </a:cubicBezTo>
                <a:cubicBezTo>
                  <a:pt x="6149322" y="1061298"/>
                  <a:pt x="6149894" y="1078826"/>
                  <a:pt x="6151226" y="1095972"/>
                </a:cubicBezTo>
                <a:cubicBezTo>
                  <a:pt x="6152750" y="1114449"/>
                  <a:pt x="6148750" y="1134834"/>
                  <a:pt x="6155037" y="1151600"/>
                </a:cubicBezTo>
                <a:cubicBezTo>
                  <a:pt x="6173706" y="1201512"/>
                  <a:pt x="6177706" y="1252757"/>
                  <a:pt x="6177706" y="1304955"/>
                </a:cubicBezTo>
                <a:cubicBezTo>
                  <a:pt x="6177706" y="1314483"/>
                  <a:pt x="6175041" y="1324198"/>
                  <a:pt x="6172183" y="1333341"/>
                </a:cubicBezTo>
                <a:cubicBezTo>
                  <a:pt x="6155037" y="1386684"/>
                  <a:pt x="6156560" y="1440216"/>
                  <a:pt x="6167039" y="1494509"/>
                </a:cubicBezTo>
                <a:cubicBezTo>
                  <a:pt x="6169325" y="1505751"/>
                  <a:pt x="6169706" y="1518324"/>
                  <a:pt x="6167421" y="1529563"/>
                </a:cubicBezTo>
                <a:cubicBezTo>
                  <a:pt x="6160752" y="1561189"/>
                  <a:pt x="6149702" y="1591859"/>
                  <a:pt x="6144940" y="1623675"/>
                </a:cubicBezTo>
                <a:cubicBezTo>
                  <a:pt x="6137129" y="1676253"/>
                  <a:pt x="6163417" y="1721785"/>
                  <a:pt x="6180565" y="1768838"/>
                </a:cubicBezTo>
                <a:cubicBezTo>
                  <a:pt x="6196758" y="1813610"/>
                  <a:pt x="6233335" y="1851709"/>
                  <a:pt x="6225142" y="1904673"/>
                </a:cubicBezTo>
                <a:cubicBezTo>
                  <a:pt x="6224381" y="1910004"/>
                  <a:pt x="6229524" y="1915912"/>
                  <a:pt x="6230858" y="1921817"/>
                </a:cubicBezTo>
                <a:cubicBezTo>
                  <a:pt x="6234479" y="1938009"/>
                  <a:pt x="6238857" y="1954202"/>
                  <a:pt x="6240574" y="1970586"/>
                </a:cubicBezTo>
                <a:cubicBezTo>
                  <a:pt x="6242861" y="1990589"/>
                  <a:pt x="6242100" y="2010974"/>
                  <a:pt x="6244004" y="2030977"/>
                </a:cubicBezTo>
                <a:cubicBezTo>
                  <a:pt x="6245147" y="2043835"/>
                  <a:pt x="6247242" y="2056600"/>
                  <a:pt x="6249052" y="2069340"/>
                </a:cubicBezTo>
                <a:lnTo>
                  <a:pt x="6249303" y="2072225"/>
                </a:lnTo>
                <a:lnTo>
                  <a:pt x="6249303" y="2131532"/>
                </a:lnTo>
                <a:lnTo>
                  <a:pt x="6248432" y="2138304"/>
                </a:lnTo>
                <a:cubicBezTo>
                  <a:pt x="6246241" y="2148519"/>
                  <a:pt x="6243623" y="2158712"/>
                  <a:pt x="6241908" y="2168903"/>
                </a:cubicBezTo>
                <a:cubicBezTo>
                  <a:pt x="6237145" y="2197670"/>
                  <a:pt x="6238479" y="2229296"/>
                  <a:pt x="6226286" y="2254633"/>
                </a:cubicBezTo>
                <a:cubicBezTo>
                  <a:pt x="6213332" y="2281683"/>
                  <a:pt x="6207426" y="2307402"/>
                  <a:pt x="6211426" y="2335405"/>
                </a:cubicBezTo>
                <a:cubicBezTo>
                  <a:pt x="6212760" y="2344741"/>
                  <a:pt x="6220762" y="2356744"/>
                  <a:pt x="6228952" y="2360933"/>
                </a:cubicBezTo>
                <a:cubicBezTo>
                  <a:pt x="6247241" y="2370270"/>
                  <a:pt x="6250481" y="2383032"/>
                  <a:pt x="6244193" y="2400369"/>
                </a:cubicBezTo>
                <a:cubicBezTo>
                  <a:pt x="6238857" y="2415420"/>
                  <a:pt x="6236192" y="2433897"/>
                  <a:pt x="6225904" y="2444184"/>
                </a:cubicBezTo>
                <a:cubicBezTo>
                  <a:pt x="6196758" y="2473333"/>
                  <a:pt x="6195806" y="2510483"/>
                  <a:pt x="6187996" y="2546678"/>
                </a:cubicBezTo>
                <a:cubicBezTo>
                  <a:pt x="6183231" y="2568774"/>
                  <a:pt x="6183041" y="2589352"/>
                  <a:pt x="6186279" y="2611450"/>
                </a:cubicBezTo>
                <a:cubicBezTo>
                  <a:pt x="6193518" y="2659455"/>
                  <a:pt x="6183231" y="2706131"/>
                  <a:pt x="6170087" y="2752235"/>
                </a:cubicBezTo>
                <a:cubicBezTo>
                  <a:pt x="6161325" y="2782716"/>
                  <a:pt x="6155990" y="2813958"/>
                  <a:pt x="6147035" y="2844248"/>
                </a:cubicBezTo>
                <a:cubicBezTo>
                  <a:pt x="6140177" y="2866918"/>
                  <a:pt x="6131985" y="2889587"/>
                  <a:pt x="6120937" y="2910353"/>
                </a:cubicBezTo>
                <a:cubicBezTo>
                  <a:pt x="6104743" y="2940455"/>
                  <a:pt x="6080358" y="2966742"/>
                  <a:pt x="6086835" y="3005035"/>
                </a:cubicBezTo>
                <a:cubicBezTo>
                  <a:pt x="6092550" y="3038756"/>
                  <a:pt x="6080550" y="3069235"/>
                  <a:pt x="6069119" y="3100099"/>
                </a:cubicBezTo>
                <a:cubicBezTo>
                  <a:pt x="6060737" y="3122770"/>
                  <a:pt x="6052162" y="3145436"/>
                  <a:pt x="6046828" y="3168870"/>
                </a:cubicBezTo>
                <a:cubicBezTo>
                  <a:pt x="6040542" y="3196686"/>
                  <a:pt x="6043210" y="3228119"/>
                  <a:pt x="6031589" y="3252885"/>
                </a:cubicBezTo>
                <a:cubicBezTo>
                  <a:pt x="6019396" y="3278795"/>
                  <a:pt x="6027588" y="3300319"/>
                  <a:pt x="6031017" y="3323372"/>
                </a:cubicBezTo>
                <a:cubicBezTo>
                  <a:pt x="6036353" y="3360139"/>
                  <a:pt x="6046258" y="3396719"/>
                  <a:pt x="6033685" y="3433866"/>
                </a:cubicBezTo>
                <a:cubicBezTo>
                  <a:pt x="6018444" y="3479015"/>
                  <a:pt x="6002060" y="3523785"/>
                  <a:pt x="5987583" y="3569124"/>
                </a:cubicBezTo>
                <a:cubicBezTo>
                  <a:pt x="5982056" y="3586653"/>
                  <a:pt x="5979770" y="3605509"/>
                  <a:pt x="5977295" y="3623799"/>
                </a:cubicBezTo>
                <a:cubicBezTo>
                  <a:pt x="5975197" y="3641134"/>
                  <a:pt x="5980533" y="3661899"/>
                  <a:pt x="5972533" y="3675238"/>
                </a:cubicBezTo>
                <a:cubicBezTo>
                  <a:pt x="5951958" y="3709529"/>
                  <a:pt x="5941860" y="3744770"/>
                  <a:pt x="5941860" y="3784397"/>
                </a:cubicBezTo>
                <a:cubicBezTo>
                  <a:pt x="5941860" y="3799258"/>
                  <a:pt x="5933287" y="3813737"/>
                  <a:pt x="5931762" y="3828785"/>
                </a:cubicBezTo>
                <a:cubicBezTo>
                  <a:pt x="5929858" y="3849362"/>
                  <a:pt x="5924714" y="3872985"/>
                  <a:pt x="5931955" y="3890891"/>
                </a:cubicBezTo>
                <a:cubicBezTo>
                  <a:pt x="5949100" y="3932993"/>
                  <a:pt x="5934810" y="3967091"/>
                  <a:pt x="5917857" y="4003861"/>
                </a:cubicBezTo>
                <a:cubicBezTo>
                  <a:pt x="5901092" y="4040058"/>
                  <a:pt x="5887757" y="4078159"/>
                  <a:pt x="5876707" y="4116641"/>
                </a:cubicBezTo>
                <a:cubicBezTo>
                  <a:pt x="5872706" y="4131119"/>
                  <a:pt x="5879375" y="4148453"/>
                  <a:pt x="5880708" y="4164458"/>
                </a:cubicBezTo>
                <a:cubicBezTo>
                  <a:pt x="5881089" y="4170174"/>
                  <a:pt x="5881661" y="4176461"/>
                  <a:pt x="5879756" y="4181603"/>
                </a:cubicBezTo>
                <a:cubicBezTo>
                  <a:pt x="5861466" y="4231324"/>
                  <a:pt x="5847560" y="4281810"/>
                  <a:pt x="5857085" y="4335722"/>
                </a:cubicBezTo>
                <a:cubicBezTo>
                  <a:pt x="5858038" y="4340674"/>
                  <a:pt x="5855942" y="4346201"/>
                  <a:pt x="5854608" y="4351154"/>
                </a:cubicBezTo>
                <a:cubicBezTo>
                  <a:pt x="5847751" y="4375349"/>
                  <a:pt x="5836892" y="4398972"/>
                  <a:pt x="5834415" y="4423545"/>
                </a:cubicBezTo>
                <a:cubicBezTo>
                  <a:pt x="5828319" y="4484127"/>
                  <a:pt x="5825841" y="4545086"/>
                  <a:pt x="5821841" y="4606053"/>
                </a:cubicBezTo>
                <a:cubicBezTo>
                  <a:pt x="5821653" y="4609863"/>
                  <a:pt x="5821653" y="4613864"/>
                  <a:pt x="5820317" y="4617291"/>
                </a:cubicBezTo>
                <a:cubicBezTo>
                  <a:pt x="5812125" y="4639772"/>
                  <a:pt x="5814794" y="4659393"/>
                  <a:pt x="5830414" y="4678445"/>
                </a:cubicBezTo>
                <a:cubicBezTo>
                  <a:pt x="5837273" y="4686828"/>
                  <a:pt x="5840892" y="4698258"/>
                  <a:pt x="5844703" y="4708734"/>
                </a:cubicBezTo>
                <a:cubicBezTo>
                  <a:pt x="5850418" y="4724167"/>
                  <a:pt x="5855942" y="4739978"/>
                  <a:pt x="5859562" y="4755980"/>
                </a:cubicBezTo>
                <a:cubicBezTo>
                  <a:pt x="5862991" y="4771793"/>
                  <a:pt x="5867753" y="4788747"/>
                  <a:pt x="5865088" y="4803988"/>
                </a:cubicBezTo>
                <a:cubicBezTo>
                  <a:pt x="5860326" y="4831420"/>
                  <a:pt x="5849657" y="4857522"/>
                  <a:pt x="5842606" y="4884572"/>
                </a:cubicBezTo>
                <a:cubicBezTo>
                  <a:pt x="5840129" y="4893907"/>
                  <a:pt x="5840512" y="4904195"/>
                  <a:pt x="5840321" y="4913909"/>
                </a:cubicBezTo>
                <a:cubicBezTo>
                  <a:pt x="5839750" y="4936201"/>
                  <a:pt x="5845274" y="4959061"/>
                  <a:pt x="5829462" y="4979253"/>
                </a:cubicBezTo>
                <a:cubicBezTo>
                  <a:pt x="5814602" y="4997922"/>
                  <a:pt x="5818983" y="5016785"/>
                  <a:pt x="5830223" y="5036405"/>
                </a:cubicBezTo>
                <a:cubicBezTo>
                  <a:pt x="5838225" y="5050504"/>
                  <a:pt x="5844513" y="5066505"/>
                  <a:pt x="5847560" y="5082317"/>
                </a:cubicBezTo>
                <a:cubicBezTo>
                  <a:pt x="5851752" y="5104036"/>
                  <a:pt x="5853466" y="5125562"/>
                  <a:pt x="5850988" y="5148995"/>
                </a:cubicBezTo>
                <a:cubicBezTo>
                  <a:pt x="5849275" y="5165570"/>
                  <a:pt x="5848512" y="5179097"/>
                  <a:pt x="5838416" y="5192051"/>
                </a:cubicBezTo>
                <a:cubicBezTo>
                  <a:pt x="5836892" y="5194145"/>
                  <a:pt x="5836510" y="5197955"/>
                  <a:pt x="5836703" y="5200813"/>
                </a:cubicBezTo>
                <a:cubicBezTo>
                  <a:pt x="5839941" y="5238343"/>
                  <a:pt x="5838225" y="5275491"/>
                  <a:pt x="5835937" y="5313403"/>
                </a:cubicBezTo>
                <a:cubicBezTo>
                  <a:pt x="5832892" y="5361598"/>
                  <a:pt x="5841844" y="5412276"/>
                  <a:pt x="5873849" y="5453995"/>
                </a:cubicBezTo>
                <a:cubicBezTo>
                  <a:pt x="5878613" y="5460092"/>
                  <a:pt x="5880708" y="5469236"/>
                  <a:pt x="5881852" y="5477239"/>
                </a:cubicBezTo>
                <a:cubicBezTo>
                  <a:pt x="5886804" y="5514957"/>
                  <a:pt x="5890233" y="5552869"/>
                  <a:pt x="5895758" y="5590590"/>
                </a:cubicBezTo>
                <a:cubicBezTo>
                  <a:pt x="5898806" y="5611164"/>
                  <a:pt x="5901474" y="5632691"/>
                  <a:pt x="5909856" y="5651360"/>
                </a:cubicBezTo>
                <a:cubicBezTo>
                  <a:pt x="5918047" y="5669647"/>
                  <a:pt x="5927762" y="5684320"/>
                  <a:pt x="5910618" y="5695178"/>
                </a:cubicBezTo>
                <a:cubicBezTo>
                  <a:pt x="5919762" y="5714607"/>
                  <a:pt x="5927383" y="5731564"/>
                  <a:pt x="5935573" y="5748136"/>
                </a:cubicBezTo>
                <a:cubicBezTo>
                  <a:pt x="5938620" y="5754234"/>
                  <a:pt x="5943575" y="5759378"/>
                  <a:pt x="5946433" y="5765474"/>
                </a:cubicBezTo>
                <a:cubicBezTo>
                  <a:pt x="5949481" y="5771953"/>
                  <a:pt x="5951385" y="5779191"/>
                  <a:pt x="5952911" y="5786239"/>
                </a:cubicBezTo>
                <a:cubicBezTo>
                  <a:pt x="5959768" y="5817674"/>
                  <a:pt x="5966054" y="5849107"/>
                  <a:pt x="5973485" y="5880348"/>
                </a:cubicBezTo>
                <a:cubicBezTo>
                  <a:pt x="5975008" y="5886447"/>
                  <a:pt x="5981104" y="5891590"/>
                  <a:pt x="5985103" y="5897114"/>
                </a:cubicBezTo>
                <a:cubicBezTo>
                  <a:pt x="5987772" y="5900735"/>
                  <a:pt x="5991773" y="5904353"/>
                  <a:pt x="5992345" y="5908355"/>
                </a:cubicBezTo>
                <a:cubicBezTo>
                  <a:pt x="5996917" y="5938836"/>
                  <a:pt x="6002252" y="5969124"/>
                  <a:pt x="6004537" y="5999796"/>
                </a:cubicBezTo>
                <a:cubicBezTo>
                  <a:pt x="6006440" y="6025515"/>
                  <a:pt x="6005871" y="6050282"/>
                  <a:pt x="6039018" y="6056948"/>
                </a:cubicBezTo>
                <a:cubicBezTo>
                  <a:pt x="6044734" y="6058092"/>
                  <a:pt x="6050831" y="6066284"/>
                  <a:pt x="6053687" y="6072569"/>
                </a:cubicBezTo>
                <a:cubicBezTo>
                  <a:pt x="6061879" y="6090477"/>
                  <a:pt x="6067404" y="6109530"/>
                  <a:pt x="6075785" y="6127247"/>
                </a:cubicBezTo>
                <a:cubicBezTo>
                  <a:pt x="6103790" y="6185351"/>
                  <a:pt x="6121508" y="6246121"/>
                  <a:pt x="6118269" y="6311084"/>
                </a:cubicBezTo>
                <a:cubicBezTo>
                  <a:pt x="6117317" y="6331277"/>
                  <a:pt x="6107028" y="6350899"/>
                  <a:pt x="6103217" y="6363664"/>
                </a:cubicBezTo>
                <a:cubicBezTo>
                  <a:pt x="6118269" y="6400429"/>
                  <a:pt x="6132747" y="6431292"/>
                  <a:pt x="6143606" y="6463490"/>
                </a:cubicBezTo>
                <a:cubicBezTo>
                  <a:pt x="6153322" y="6491874"/>
                  <a:pt x="6159418" y="6521593"/>
                  <a:pt x="6166466" y="6550742"/>
                </a:cubicBezTo>
                <a:cubicBezTo>
                  <a:pt x="6169135" y="6561411"/>
                  <a:pt x="6170658" y="6572269"/>
                  <a:pt x="6171993" y="6583128"/>
                </a:cubicBezTo>
                <a:cubicBezTo>
                  <a:pt x="6176183" y="6617036"/>
                  <a:pt x="6166086" y="6652472"/>
                  <a:pt x="6182089" y="6685617"/>
                </a:cubicBezTo>
                <a:cubicBezTo>
                  <a:pt x="6190471" y="6702955"/>
                  <a:pt x="6200567" y="6720103"/>
                  <a:pt x="6204949" y="6738388"/>
                </a:cubicBezTo>
                <a:cubicBezTo>
                  <a:pt x="6209712" y="6758011"/>
                  <a:pt x="6217142" y="6777207"/>
                  <a:pt x="6222453" y="6796804"/>
                </a:cubicBezTo>
                <a:lnTo>
                  <a:pt x="6227224" y="6857457"/>
                </a:lnTo>
                <a:lnTo>
                  <a:pt x="6099985" y="6857457"/>
                </a:lnTo>
                <a:lnTo>
                  <a:pt x="6099985" y="6857998"/>
                </a:lnTo>
                <a:lnTo>
                  <a:pt x="0" y="6857998"/>
                </a:lnTo>
                <a:close/>
              </a:path>
            </a:pathLst>
          </a:custGeom>
          <a:noFill/>
          <a:effectLst>
            <a:outerShdw blurRad="381000" dist="152400" algn="tl" rotWithShape="0">
              <a:prstClr val="black">
                <a:alpha val="10000"/>
              </a:prstClr>
            </a:outerShdw>
          </a:effectLst>
          <a:extLst>
            <a:ext uri="{909E8E84-426E-40DD-AFC4-6F175D3DCCD1}">
              <a14:hiddenFill xmlns:a14="http://schemas.microsoft.com/office/drawing/2010/main">
                <a:solidFill>
                  <a:srgbClr val="FFFFFF"/>
                </a:solidFill>
              </a14:hiddenFill>
            </a:ext>
          </a:extLst>
        </p:spPr>
      </p:pic>
      <p:sp>
        <p:nvSpPr>
          <p:cNvPr id="18455" name="Freeform: Shape 18440">
            <a:extLst>
              <a:ext uri="{FF2B5EF4-FFF2-40B4-BE49-F238E27FC236}">
                <a16:creationId xmlns:a16="http://schemas.microsoft.com/office/drawing/2014/main" id="{B01367A3-F670-4BD9-9972-F7E97FC227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404000"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456" name="Freeform: Shape 18442">
            <a:extLst>
              <a:ext uri="{FF2B5EF4-FFF2-40B4-BE49-F238E27FC236}">
                <a16:creationId xmlns:a16="http://schemas.microsoft.com/office/drawing/2014/main" id="{38C3DB02-606C-40EC-8381-7A29A1ADF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40399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70396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4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C6B158B5-50B5-4927-A367-7C9F3AFE5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29EDFA94-828B-9881-D250-5096F183AD2D}"/>
              </a:ext>
            </a:extLst>
          </p:cNvPr>
          <p:cNvSpPr>
            <a:spLocks noGrp="1"/>
          </p:cNvSpPr>
          <p:nvPr>
            <p:ph type="title"/>
          </p:nvPr>
        </p:nvSpPr>
        <p:spPr>
          <a:xfrm>
            <a:off x="6981824" y="1367673"/>
            <a:ext cx="4375151" cy="2665509"/>
          </a:xfrm>
        </p:spPr>
        <p:txBody>
          <a:bodyPr vert="horz" lIns="91440" tIns="45720" rIns="91440" bIns="45720" rtlCol="0" anchor="b">
            <a:normAutofit fontScale="90000"/>
          </a:bodyPr>
          <a:lstStyle/>
          <a:p>
            <a:pPr algn="r"/>
            <a:r>
              <a:rPr lang="en-US" sz="5600" dirty="0">
                <a:solidFill>
                  <a:schemeClr val="bg1"/>
                </a:solidFill>
              </a:rPr>
              <a:t>El </a:t>
            </a:r>
            <a:r>
              <a:rPr lang="en-US" sz="5600" dirty="0" err="1">
                <a:solidFill>
                  <a:schemeClr val="bg1"/>
                </a:solidFill>
              </a:rPr>
              <a:t>sueño</a:t>
            </a:r>
            <a:r>
              <a:rPr lang="en-US" sz="5600" dirty="0">
                <a:solidFill>
                  <a:schemeClr val="bg1"/>
                </a:solidFill>
              </a:rPr>
              <a:t> de la </a:t>
            </a:r>
            <a:r>
              <a:rPr lang="en-US" sz="5600" dirty="0" err="1">
                <a:solidFill>
                  <a:schemeClr val="bg1"/>
                </a:solidFill>
              </a:rPr>
              <a:t>razón</a:t>
            </a:r>
            <a:r>
              <a:rPr lang="en-US" sz="5600" dirty="0">
                <a:solidFill>
                  <a:schemeClr val="bg1"/>
                </a:solidFill>
              </a:rPr>
              <a:t> produce </a:t>
            </a:r>
            <a:r>
              <a:rPr lang="en-US" sz="5600" dirty="0" err="1">
                <a:solidFill>
                  <a:schemeClr val="bg1"/>
                </a:solidFill>
              </a:rPr>
              <a:t>monstruos</a:t>
            </a:r>
            <a:br>
              <a:rPr lang="en-US" sz="5600" dirty="0">
                <a:solidFill>
                  <a:schemeClr val="bg1"/>
                </a:solidFill>
              </a:rPr>
            </a:br>
            <a:br>
              <a:rPr lang="en-US" sz="5600" dirty="0">
                <a:solidFill>
                  <a:schemeClr val="bg1"/>
                </a:solidFill>
              </a:rPr>
            </a:br>
            <a:r>
              <a:rPr lang="en-US" sz="1800" dirty="0">
                <a:solidFill>
                  <a:schemeClr val="bg1"/>
                </a:solidFill>
              </a:rPr>
              <a:t>Francisco de Goya, 1799</a:t>
            </a:r>
            <a:endParaRPr lang="en-US" sz="5600" dirty="0">
              <a:solidFill>
                <a:schemeClr val="bg1"/>
              </a:solidFill>
            </a:endParaRPr>
          </a:p>
        </p:txBody>
      </p:sp>
      <p:pic>
        <p:nvPicPr>
          <p:cNvPr id="2050" name="Picture 2" descr="undefined">
            <a:extLst>
              <a:ext uri="{FF2B5EF4-FFF2-40B4-BE49-F238E27FC236}">
                <a16:creationId xmlns:a16="http://schemas.microsoft.com/office/drawing/2014/main" id="{AD46D1C0-1CD6-C0A4-28E0-0BF401418E4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27571" r="2" b="2"/>
          <a:stretch/>
        </p:blipFill>
        <p:spPr bwMode="auto">
          <a:xfrm>
            <a:off x="1" y="2"/>
            <a:ext cx="6249303" cy="6857998"/>
          </a:xfrm>
          <a:custGeom>
            <a:avLst/>
            <a:gdLst/>
            <a:ahLst/>
            <a:cxnLst/>
            <a:rect l="l" t="t" r="r" b="b"/>
            <a:pathLst>
              <a:path w="6249303" h="6857998">
                <a:moveTo>
                  <a:pt x="5497146" y="6118149"/>
                </a:moveTo>
                <a:cubicBezTo>
                  <a:pt x="5503695" y="6124102"/>
                  <a:pt x="5511317" y="6129341"/>
                  <a:pt x="5518366" y="6133723"/>
                </a:cubicBezTo>
                <a:cubicBezTo>
                  <a:pt x="5525509" y="6138152"/>
                  <a:pt x="5530855" y="6143474"/>
                  <a:pt x="5534525" y="6149380"/>
                </a:cubicBezTo>
                <a:lnTo>
                  <a:pt x="5540000" y="6166562"/>
                </a:lnTo>
                <a:lnTo>
                  <a:pt x="5534525" y="6149379"/>
                </a:lnTo>
                <a:cubicBezTo>
                  <a:pt x="5530855" y="6143474"/>
                  <a:pt x="5525509" y="6138152"/>
                  <a:pt x="5518366" y="6133722"/>
                </a:cubicBezTo>
                <a:cubicBezTo>
                  <a:pt x="5511317" y="6129341"/>
                  <a:pt x="5503695" y="6124102"/>
                  <a:pt x="5497146" y="6118149"/>
                </a:cubicBezTo>
                <a:close/>
                <a:moveTo>
                  <a:pt x="5405304" y="4941372"/>
                </a:moveTo>
                <a:lnTo>
                  <a:pt x="5408634" y="4950869"/>
                </a:lnTo>
                <a:lnTo>
                  <a:pt x="5418318" y="4991382"/>
                </a:lnTo>
                <a:lnTo>
                  <a:pt x="5408634" y="4950868"/>
                </a:lnTo>
                <a:close/>
                <a:moveTo>
                  <a:pt x="5409242" y="4749807"/>
                </a:moveTo>
                <a:cubicBezTo>
                  <a:pt x="5397106" y="4762826"/>
                  <a:pt x="5396249" y="4781365"/>
                  <a:pt x="5394535" y="4799797"/>
                </a:cubicBezTo>
                <a:cubicBezTo>
                  <a:pt x="5396249" y="4781365"/>
                  <a:pt x="5397106" y="4762827"/>
                  <a:pt x="5409242" y="4749807"/>
                </a:cubicBezTo>
                <a:close/>
                <a:moveTo>
                  <a:pt x="5427041" y="4543185"/>
                </a:moveTo>
                <a:cubicBezTo>
                  <a:pt x="5428019" y="4548281"/>
                  <a:pt x="5430065" y="4553662"/>
                  <a:pt x="5432447" y="4557092"/>
                </a:cubicBezTo>
                <a:cubicBezTo>
                  <a:pt x="5444067" y="4573618"/>
                  <a:pt x="5452855" y="4588275"/>
                  <a:pt x="5458810" y="4602021"/>
                </a:cubicBezTo>
                <a:cubicBezTo>
                  <a:pt x="5452855" y="4588275"/>
                  <a:pt x="5444067" y="4573618"/>
                  <a:pt x="5432447" y="4557091"/>
                </a:cubicBezTo>
                <a:close/>
                <a:moveTo>
                  <a:pt x="5893259" y="2819253"/>
                </a:moveTo>
                <a:lnTo>
                  <a:pt x="5904902" y="2827484"/>
                </a:lnTo>
                <a:lnTo>
                  <a:pt x="5904904" y="2827486"/>
                </a:lnTo>
                <a:lnTo>
                  <a:pt x="5933407" y="2861156"/>
                </a:lnTo>
                <a:lnTo>
                  <a:pt x="5923753" y="2842392"/>
                </a:lnTo>
                <a:lnTo>
                  <a:pt x="5904904" y="2827486"/>
                </a:lnTo>
                <a:lnTo>
                  <a:pt x="5904902" y="2827483"/>
                </a:lnTo>
                <a:close/>
                <a:moveTo>
                  <a:pt x="5823604" y="1974015"/>
                </a:moveTo>
                <a:lnTo>
                  <a:pt x="5817090" y="1999763"/>
                </a:lnTo>
                <a:cubicBezTo>
                  <a:pt x="5813281" y="2008056"/>
                  <a:pt x="5807601" y="2016020"/>
                  <a:pt x="5799362" y="2023547"/>
                </a:cubicBezTo>
                <a:cubicBezTo>
                  <a:pt x="5815841" y="2008497"/>
                  <a:pt x="5822079" y="1991685"/>
                  <a:pt x="5823604" y="1974015"/>
                </a:cubicBezTo>
                <a:close/>
                <a:moveTo>
                  <a:pt x="5806410" y="1768838"/>
                </a:moveTo>
                <a:cubicBezTo>
                  <a:pt x="5802029" y="1774411"/>
                  <a:pt x="5799266" y="1779948"/>
                  <a:pt x="5797809" y="1785412"/>
                </a:cubicBezTo>
                <a:lnTo>
                  <a:pt x="5797028" y="1801558"/>
                </a:lnTo>
                <a:cubicBezTo>
                  <a:pt x="5795361" y="1790986"/>
                  <a:pt x="5797647" y="1779981"/>
                  <a:pt x="5806410" y="1768838"/>
                </a:cubicBezTo>
                <a:close/>
                <a:moveTo>
                  <a:pt x="5915999" y="520953"/>
                </a:moveTo>
                <a:lnTo>
                  <a:pt x="5909271" y="549926"/>
                </a:lnTo>
                <a:lnTo>
                  <a:pt x="5903017" y="566616"/>
                </a:lnTo>
                <a:lnTo>
                  <a:pt x="5897067" y="581804"/>
                </a:lnTo>
                <a:lnTo>
                  <a:pt x="5896649" y="583595"/>
                </a:lnTo>
                <a:lnTo>
                  <a:pt x="5894474" y="589388"/>
                </a:lnTo>
                <a:cubicBezTo>
                  <a:pt x="5892074" y="597005"/>
                  <a:pt x="5890316" y="604728"/>
                  <a:pt x="5889851" y="612658"/>
                </a:cubicBezTo>
                <a:lnTo>
                  <a:pt x="5896649" y="583595"/>
                </a:lnTo>
                <a:lnTo>
                  <a:pt x="5902965" y="566754"/>
                </a:lnTo>
                <a:lnTo>
                  <a:pt x="5903017" y="566616"/>
                </a:lnTo>
                <a:lnTo>
                  <a:pt x="5908855" y="551717"/>
                </a:lnTo>
                <a:lnTo>
                  <a:pt x="5909271" y="549926"/>
                </a:lnTo>
                <a:lnTo>
                  <a:pt x="5911436" y="544146"/>
                </a:lnTo>
                <a:cubicBezTo>
                  <a:pt x="5913823" y="536547"/>
                  <a:pt x="5915561" y="528850"/>
                  <a:pt x="5915999" y="520953"/>
                </a:cubicBezTo>
                <a:close/>
                <a:moveTo>
                  <a:pt x="5864896" y="268794"/>
                </a:moveTo>
                <a:cubicBezTo>
                  <a:pt x="5862371" y="279176"/>
                  <a:pt x="5860668" y="289296"/>
                  <a:pt x="5860021" y="299164"/>
                </a:cubicBezTo>
                <a:cubicBezTo>
                  <a:pt x="5859371" y="309031"/>
                  <a:pt x="5859776" y="318646"/>
                  <a:pt x="5861466" y="328017"/>
                </a:cubicBezTo>
                <a:close/>
                <a:moveTo>
                  <a:pt x="0" y="0"/>
                </a:moveTo>
                <a:lnTo>
                  <a:pt x="6182312" y="0"/>
                </a:lnTo>
                <a:lnTo>
                  <a:pt x="6178097" y="24480"/>
                </a:lnTo>
                <a:cubicBezTo>
                  <a:pt x="6175612" y="32636"/>
                  <a:pt x="6171850" y="40471"/>
                  <a:pt x="6166086" y="47806"/>
                </a:cubicBezTo>
                <a:cubicBezTo>
                  <a:pt x="6151226" y="66857"/>
                  <a:pt x="6154655" y="85336"/>
                  <a:pt x="6156942" y="105718"/>
                </a:cubicBezTo>
                <a:cubicBezTo>
                  <a:pt x="6158656" y="121150"/>
                  <a:pt x="6158085" y="136963"/>
                  <a:pt x="6158277" y="152584"/>
                </a:cubicBezTo>
                <a:cubicBezTo>
                  <a:pt x="6158846" y="180017"/>
                  <a:pt x="6159037" y="207450"/>
                  <a:pt x="6159990" y="234883"/>
                </a:cubicBezTo>
                <a:cubicBezTo>
                  <a:pt x="6160370" y="243648"/>
                  <a:pt x="6165135" y="252600"/>
                  <a:pt x="6164373" y="261173"/>
                </a:cubicBezTo>
                <a:cubicBezTo>
                  <a:pt x="6160752" y="300800"/>
                  <a:pt x="6155037" y="340425"/>
                  <a:pt x="6151798" y="380050"/>
                </a:cubicBezTo>
                <a:cubicBezTo>
                  <a:pt x="6149894" y="402529"/>
                  <a:pt x="6153511" y="425581"/>
                  <a:pt x="6150846" y="447870"/>
                </a:cubicBezTo>
                <a:cubicBezTo>
                  <a:pt x="6147798" y="473587"/>
                  <a:pt x="6139988" y="498733"/>
                  <a:pt x="6135223" y="524262"/>
                </a:cubicBezTo>
                <a:cubicBezTo>
                  <a:pt x="6133891" y="531310"/>
                  <a:pt x="6135606" y="539121"/>
                  <a:pt x="6135985" y="546552"/>
                </a:cubicBezTo>
                <a:cubicBezTo>
                  <a:pt x="6136367" y="554933"/>
                  <a:pt x="6137129" y="563125"/>
                  <a:pt x="6137320" y="571508"/>
                </a:cubicBezTo>
                <a:cubicBezTo>
                  <a:pt x="6137702" y="597037"/>
                  <a:pt x="6137129" y="622564"/>
                  <a:pt x="6138464" y="648092"/>
                </a:cubicBezTo>
                <a:cubicBezTo>
                  <a:pt x="6139225" y="663713"/>
                  <a:pt x="6147035" y="680096"/>
                  <a:pt x="6144177" y="694576"/>
                </a:cubicBezTo>
                <a:cubicBezTo>
                  <a:pt x="6138654" y="724104"/>
                  <a:pt x="6151036" y="753633"/>
                  <a:pt x="6140750" y="783158"/>
                </a:cubicBezTo>
                <a:cubicBezTo>
                  <a:pt x="6137702" y="792306"/>
                  <a:pt x="6145322" y="804877"/>
                  <a:pt x="6145702" y="815929"/>
                </a:cubicBezTo>
                <a:cubicBezTo>
                  <a:pt x="6146654" y="843552"/>
                  <a:pt x="6146464" y="871173"/>
                  <a:pt x="6146274" y="898797"/>
                </a:cubicBezTo>
                <a:cubicBezTo>
                  <a:pt x="6146084" y="923562"/>
                  <a:pt x="6148750" y="949281"/>
                  <a:pt x="6143416" y="973095"/>
                </a:cubicBezTo>
                <a:cubicBezTo>
                  <a:pt x="6137702" y="998052"/>
                  <a:pt x="6138464" y="1020529"/>
                  <a:pt x="6144940" y="1044725"/>
                </a:cubicBezTo>
                <a:cubicBezTo>
                  <a:pt x="6149322" y="1061298"/>
                  <a:pt x="6149894" y="1078826"/>
                  <a:pt x="6151226" y="1095972"/>
                </a:cubicBezTo>
                <a:cubicBezTo>
                  <a:pt x="6152750" y="1114449"/>
                  <a:pt x="6148750" y="1134834"/>
                  <a:pt x="6155037" y="1151600"/>
                </a:cubicBezTo>
                <a:cubicBezTo>
                  <a:pt x="6173706" y="1201512"/>
                  <a:pt x="6177706" y="1252757"/>
                  <a:pt x="6177706" y="1304955"/>
                </a:cubicBezTo>
                <a:cubicBezTo>
                  <a:pt x="6177706" y="1314483"/>
                  <a:pt x="6175041" y="1324198"/>
                  <a:pt x="6172183" y="1333341"/>
                </a:cubicBezTo>
                <a:cubicBezTo>
                  <a:pt x="6155037" y="1386684"/>
                  <a:pt x="6156560" y="1440216"/>
                  <a:pt x="6167039" y="1494509"/>
                </a:cubicBezTo>
                <a:cubicBezTo>
                  <a:pt x="6169325" y="1505751"/>
                  <a:pt x="6169706" y="1518324"/>
                  <a:pt x="6167421" y="1529563"/>
                </a:cubicBezTo>
                <a:cubicBezTo>
                  <a:pt x="6160752" y="1561189"/>
                  <a:pt x="6149702" y="1591859"/>
                  <a:pt x="6144940" y="1623675"/>
                </a:cubicBezTo>
                <a:cubicBezTo>
                  <a:pt x="6137129" y="1676253"/>
                  <a:pt x="6163417" y="1721785"/>
                  <a:pt x="6180565" y="1768838"/>
                </a:cubicBezTo>
                <a:cubicBezTo>
                  <a:pt x="6196758" y="1813610"/>
                  <a:pt x="6233335" y="1851709"/>
                  <a:pt x="6225142" y="1904673"/>
                </a:cubicBezTo>
                <a:cubicBezTo>
                  <a:pt x="6224381" y="1910004"/>
                  <a:pt x="6229524" y="1915912"/>
                  <a:pt x="6230858" y="1921817"/>
                </a:cubicBezTo>
                <a:cubicBezTo>
                  <a:pt x="6234479" y="1938009"/>
                  <a:pt x="6238857" y="1954202"/>
                  <a:pt x="6240574" y="1970586"/>
                </a:cubicBezTo>
                <a:cubicBezTo>
                  <a:pt x="6242861" y="1990589"/>
                  <a:pt x="6242100" y="2010974"/>
                  <a:pt x="6244004" y="2030977"/>
                </a:cubicBezTo>
                <a:cubicBezTo>
                  <a:pt x="6245147" y="2043835"/>
                  <a:pt x="6247242" y="2056600"/>
                  <a:pt x="6249052" y="2069340"/>
                </a:cubicBezTo>
                <a:lnTo>
                  <a:pt x="6249303" y="2072225"/>
                </a:lnTo>
                <a:lnTo>
                  <a:pt x="6249303" y="2131532"/>
                </a:lnTo>
                <a:lnTo>
                  <a:pt x="6248432" y="2138304"/>
                </a:lnTo>
                <a:cubicBezTo>
                  <a:pt x="6246241" y="2148519"/>
                  <a:pt x="6243623" y="2158712"/>
                  <a:pt x="6241908" y="2168903"/>
                </a:cubicBezTo>
                <a:cubicBezTo>
                  <a:pt x="6237145" y="2197670"/>
                  <a:pt x="6238479" y="2229296"/>
                  <a:pt x="6226286" y="2254633"/>
                </a:cubicBezTo>
                <a:cubicBezTo>
                  <a:pt x="6213332" y="2281683"/>
                  <a:pt x="6207426" y="2307402"/>
                  <a:pt x="6211426" y="2335405"/>
                </a:cubicBezTo>
                <a:cubicBezTo>
                  <a:pt x="6212760" y="2344741"/>
                  <a:pt x="6220762" y="2356744"/>
                  <a:pt x="6228952" y="2360933"/>
                </a:cubicBezTo>
                <a:cubicBezTo>
                  <a:pt x="6247241" y="2370270"/>
                  <a:pt x="6250481" y="2383032"/>
                  <a:pt x="6244193" y="2400369"/>
                </a:cubicBezTo>
                <a:cubicBezTo>
                  <a:pt x="6238857" y="2415420"/>
                  <a:pt x="6236192" y="2433897"/>
                  <a:pt x="6225904" y="2444184"/>
                </a:cubicBezTo>
                <a:cubicBezTo>
                  <a:pt x="6196758" y="2473333"/>
                  <a:pt x="6195806" y="2510483"/>
                  <a:pt x="6187996" y="2546678"/>
                </a:cubicBezTo>
                <a:cubicBezTo>
                  <a:pt x="6183231" y="2568774"/>
                  <a:pt x="6183041" y="2589352"/>
                  <a:pt x="6186279" y="2611450"/>
                </a:cubicBezTo>
                <a:cubicBezTo>
                  <a:pt x="6193518" y="2659455"/>
                  <a:pt x="6183231" y="2706131"/>
                  <a:pt x="6170087" y="2752235"/>
                </a:cubicBezTo>
                <a:cubicBezTo>
                  <a:pt x="6161325" y="2782716"/>
                  <a:pt x="6155990" y="2813958"/>
                  <a:pt x="6147035" y="2844248"/>
                </a:cubicBezTo>
                <a:cubicBezTo>
                  <a:pt x="6140177" y="2866918"/>
                  <a:pt x="6131985" y="2889587"/>
                  <a:pt x="6120937" y="2910353"/>
                </a:cubicBezTo>
                <a:cubicBezTo>
                  <a:pt x="6104743" y="2940455"/>
                  <a:pt x="6080358" y="2966742"/>
                  <a:pt x="6086835" y="3005035"/>
                </a:cubicBezTo>
                <a:cubicBezTo>
                  <a:pt x="6092550" y="3038756"/>
                  <a:pt x="6080550" y="3069235"/>
                  <a:pt x="6069119" y="3100099"/>
                </a:cubicBezTo>
                <a:cubicBezTo>
                  <a:pt x="6060737" y="3122770"/>
                  <a:pt x="6052162" y="3145436"/>
                  <a:pt x="6046828" y="3168870"/>
                </a:cubicBezTo>
                <a:cubicBezTo>
                  <a:pt x="6040542" y="3196686"/>
                  <a:pt x="6043210" y="3228119"/>
                  <a:pt x="6031589" y="3252885"/>
                </a:cubicBezTo>
                <a:cubicBezTo>
                  <a:pt x="6019396" y="3278795"/>
                  <a:pt x="6027588" y="3300319"/>
                  <a:pt x="6031017" y="3323372"/>
                </a:cubicBezTo>
                <a:cubicBezTo>
                  <a:pt x="6036353" y="3360139"/>
                  <a:pt x="6046258" y="3396719"/>
                  <a:pt x="6033685" y="3433866"/>
                </a:cubicBezTo>
                <a:cubicBezTo>
                  <a:pt x="6018444" y="3479015"/>
                  <a:pt x="6002060" y="3523785"/>
                  <a:pt x="5987583" y="3569124"/>
                </a:cubicBezTo>
                <a:cubicBezTo>
                  <a:pt x="5982056" y="3586653"/>
                  <a:pt x="5979770" y="3605509"/>
                  <a:pt x="5977295" y="3623799"/>
                </a:cubicBezTo>
                <a:cubicBezTo>
                  <a:pt x="5975197" y="3641134"/>
                  <a:pt x="5980533" y="3661899"/>
                  <a:pt x="5972533" y="3675238"/>
                </a:cubicBezTo>
                <a:cubicBezTo>
                  <a:pt x="5951958" y="3709529"/>
                  <a:pt x="5941860" y="3744770"/>
                  <a:pt x="5941860" y="3784397"/>
                </a:cubicBezTo>
                <a:cubicBezTo>
                  <a:pt x="5941860" y="3799258"/>
                  <a:pt x="5933287" y="3813737"/>
                  <a:pt x="5931762" y="3828785"/>
                </a:cubicBezTo>
                <a:cubicBezTo>
                  <a:pt x="5929858" y="3849362"/>
                  <a:pt x="5924714" y="3872985"/>
                  <a:pt x="5931955" y="3890891"/>
                </a:cubicBezTo>
                <a:cubicBezTo>
                  <a:pt x="5949100" y="3932993"/>
                  <a:pt x="5934810" y="3967091"/>
                  <a:pt x="5917857" y="4003861"/>
                </a:cubicBezTo>
                <a:cubicBezTo>
                  <a:pt x="5901092" y="4040058"/>
                  <a:pt x="5887757" y="4078159"/>
                  <a:pt x="5876707" y="4116641"/>
                </a:cubicBezTo>
                <a:cubicBezTo>
                  <a:pt x="5872706" y="4131119"/>
                  <a:pt x="5879375" y="4148453"/>
                  <a:pt x="5880708" y="4164458"/>
                </a:cubicBezTo>
                <a:cubicBezTo>
                  <a:pt x="5881089" y="4170174"/>
                  <a:pt x="5881661" y="4176461"/>
                  <a:pt x="5879756" y="4181603"/>
                </a:cubicBezTo>
                <a:cubicBezTo>
                  <a:pt x="5861466" y="4231324"/>
                  <a:pt x="5847560" y="4281810"/>
                  <a:pt x="5857085" y="4335722"/>
                </a:cubicBezTo>
                <a:cubicBezTo>
                  <a:pt x="5858038" y="4340674"/>
                  <a:pt x="5855942" y="4346201"/>
                  <a:pt x="5854608" y="4351154"/>
                </a:cubicBezTo>
                <a:cubicBezTo>
                  <a:pt x="5847751" y="4375349"/>
                  <a:pt x="5836892" y="4398972"/>
                  <a:pt x="5834415" y="4423545"/>
                </a:cubicBezTo>
                <a:cubicBezTo>
                  <a:pt x="5828319" y="4484127"/>
                  <a:pt x="5825841" y="4545086"/>
                  <a:pt x="5821841" y="4606053"/>
                </a:cubicBezTo>
                <a:cubicBezTo>
                  <a:pt x="5821653" y="4609863"/>
                  <a:pt x="5821653" y="4613864"/>
                  <a:pt x="5820317" y="4617291"/>
                </a:cubicBezTo>
                <a:cubicBezTo>
                  <a:pt x="5812125" y="4639772"/>
                  <a:pt x="5814794" y="4659393"/>
                  <a:pt x="5830414" y="4678445"/>
                </a:cubicBezTo>
                <a:cubicBezTo>
                  <a:pt x="5837273" y="4686828"/>
                  <a:pt x="5840892" y="4698258"/>
                  <a:pt x="5844703" y="4708734"/>
                </a:cubicBezTo>
                <a:cubicBezTo>
                  <a:pt x="5850418" y="4724167"/>
                  <a:pt x="5855942" y="4739978"/>
                  <a:pt x="5859562" y="4755980"/>
                </a:cubicBezTo>
                <a:cubicBezTo>
                  <a:pt x="5862991" y="4771793"/>
                  <a:pt x="5867753" y="4788747"/>
                  <a:pt x="5865088" y="4803988"/>
                </a:cubicBezTo>
                <a:cubicBezTo>
                  <a:pt x="5860326" y="4831420"/>
                  <a:pt x="5849657" y="4857522"/>
                  <a:pt x="5842606" y="4884572"/>
                </a:cubicBezTo>
                <a:cubicBezTo>
                  <a:pt x="5840129" y="4893907"/>
                  <a:pt x="5840512" y="4904195"/>
                  <a:pt x="5840321" y="4913909"/>
                </a:cubicBezTo>
                <a:cubicBezTo>
                  <a:pt x="5839750" y="4936201"/>
                  <a:pt x="5845274" y="4959061"/>
                  <a:pt x="5829462" y="4979253"/>
                </a:cubicBezTo>
                <a:cubicBezTo>
                  <a:pt x="5814602" y="4997922"/>
                  <a:pt x="5818983" y="5016785"/>
                  <a:pt x="5830223" y="5036405"/>
                </a:cubicBezTo>
                <a:cubicBezTo>
                  <a:pt x="5838225" y="5050504"/>
                  <a:pt x="5844513" y="5066505"/>
                  <a:pt x="5847560" y="5082317"/>
                </a:cubicBezTo>
                <a:cubicBezTo>
                  <a:pt x="5851752" y="5104036"/>
                  <a:pt x="5853466" y="5125562"/>
                  <a:pt x="5850988" y="5148995"/>
                </a:cubicBezTo>
                <a:cubicBezTo>
                  <a:pt x="5849275" y="5165570"/>
                  <a:pt x="5848512" y="5179097"/>
                  <a:pt x="5838416" y="5192051"/>
                </a:cubicBezTo>
                <a:cubicBezTo>
                  <a:pt x="5836892" y="5194145"/>
                  <a:pt x="5836510" y="5197955"/>
                  <a:pt x="5836703" y="5200813"/>
                </a:cubicBezTo>
                <a:cubicBezTo>
                  <a:pt x="5839941" y="5238343"/>
                  <a:pt x="5838225" y="5275491"/>
                  <a:pt x="5835937" y="5313403"/>
                </a:cubicBezTo>
                <a:cubicBezTo>
                  <a:pt x="5832892" y="5361598"/>
                  <a:pt x="5841844" y="5412276"/>
                  <a:pt x="5873849" y="5453995"/>
                </a:cubicBezTo>
                <a:cubicBezTo>
                  <a:pt x="5878613" y="5460092"/>
                  <a:pt x="5880708" y="5469236"/>
                  <a:pt x="5881852" y="5477239"/>
                </a:cubicBezTo>
                <a:cubicBezTo>
                  <a:pt x="5886804" y="5514957"/>
                  <a:pt x="5890233" y="5552869"/>
                  <a:pt x="5895758" y="5590590"/>
                </a:cubicBezTo>
                <a:cubicBezTo>
                  <a:pt x="5898806" y="5611164"/>
                  <a:pt x="5901474" y="5632691"/>
                  <a:pt x="5909856" y="5651360"/>
                </a:cubicBezTo>
                <a:cubicBezTo>
                  <a:pt x="5918047" y="5669647"/>
                  <a:pt x="5927762" y="5684320"/>
                  <a:pt x="5910618" y="5695178"/>
                </a:cubicBezTo>
                <a:cubicBezTo>
                  <a:pt x="5919762" y="5714607"/>
                  <a:pt x="5927383" y="5731564"/>
                  <a:pt x="5935573" y="5748136"/>
                </a:cubicBezTo>
                <a:cubicBezTo>
                  <a:pt x="5938620" y="5754234"/>
                  <a:pt x="5943575" y="5759378"/>
                  <a:pt x="5946433" y="5765474"/>
                </a:cubicBezTo>
                <a:cubicBezTo>
                  <a:pt x="5949481" y="5771953"/>
                  <a:pt x="5951385" y="5779191"/>
                  <a:pt x="5952911" y="5786239"/>
                </a:cubicBezTo>
                <a:cubicBezTo>
                  <a:pt x="5959768" y="5817674"/>
                  <a:pt x="5966054" y="5849107"/>
                  <a:pt x="5973485" y="5880348"/>
                </a:cubicBezTo>
                <a:cubicBezTo>
                  <a:pt x="5975008" y="5886447"/>
                  <a:pt x="5981104" y="5891590"/>
                  <a:pt x="5985103" y="5897114"/>
                </a:cubicBezTo>
                <a:cubicBezTo>
                  <a:pt x="5987772" y="5900735"/>
                  <a:pt x="5991773" y="5904353"/>
                  <a:pt x="5992345" y="5908355"/>
                </a:cubicBezTo>
                <a:cubicBezTo>
                  <a:pt x="5996917" y="5938836"/>
                  <a:pt x="6002252" y="5969124"/>
                  <a:pt x="6004537" y="5999796"/>
                </a:cubicBezTo>
                <a:cubicBezTo>
                  <a:pt x="6006440" y="6025515"/>
                  <a:pt x="6005871" y="6050282"/>
                  <a:pt x="6039018" y="6056948"/>
                </a:cubicBezTo>
                <a:cubicBezTo>
                  <a:pt x="6044734" y="6058092"/>
                  <a:pt x="6050831" y="6066284"/>
                  <a:pt x="6053687" y="6072569"/>
                </a:cubicBezTo>
                <a:cubicBezTo>
                  <a:pt x="6061879" y="6090477"/>
                  <a:pt x="6067404" y="6109530"/>
                  <a:pt x="6075785" y="6127247"/>
                </a:cubicBezTo>
                <a:cubicBezTo>
                  <a:pt x="6103790" y="6185351"/>
                  <a:pt x="6121508" y="6246121"/>
                  <a:pt x="6118269" y="6311084"/>
                </a:cubicBezTo>
                <a:cubicBezTo>
                  <a:pt x="6117317" y="6331277"/>
                  <a:pt x="6107028" y="6350899"/>
                  <a:pt x="6103217" y="6363664"/>
                </a:cubicBezTo>
                <a:cubicBezTo>
                  <a:pt x="6118269" y="6400429"/>
                  <a:pt x="6132747" y="6431292"/>
                  <a:pt x="6143606" y="6463490"/>
                </a:cubicBezTo>
                <a:cubicBezTo>
                  <a:pt x="6153322" y="6491874"/>
                  <a:pt x="6159418" y="6521593"/>
                  <a:pt x="6166466" y="6550742"/>
                </a:cubicBezTo>
                <a:cubicBezTo>
                  <a:pt x="6169135" y="6561411"/>
                  <a:pt x="6170658" y="6572269"/>
                  <a:pt x="6171993" y="6583128"/>
                </a:cubicBezTo>
                <a:cubicBezTo>
                  <a:pt x="6176183" y="6617036"/>
                  <a:pt x="6166086" y="6652472"/>
                  <a:pt x="6182089" y="6685617"/>
                </a:cubicBezTo>
                <a:cubicBezTo>
                  <a:pt x="6190471" y="6702955"/>
                  <a:pt x="6200567" y="6720103"/>
                  <a:pt x="6204949" y="6738388"/>
                </a:cubicBezTo>
                <a:cubicBezTo>
                  <a:pt x="6209712" y="6758011"/>
                  <a:pt x="6217142" y="6777207"/>
                  <a:pt x="6222453" y="6796804"/>
                </a:cubicBezTo>
                <a:lnTo>
                  <a:pt x="6227224" y="6857457"/>
                </a:lnTo>
                <a:lnTo>
                  <a:pt x="6099985" y="6857457"/>
                </a:lnTo>
                <a:lnTo>
                  <a:pt x="6099985" y="6857998"/>
                </a:lnTo>
                <a:lnTo>
                  <a:pt x="0" y="6857998"/>
                </a:lnTo>
                <a:close/>
              </a:path>
            </a:pathLst>
          </a:custGeom>
          <a:noFill/>
          <a:effectLst>
            <a:outerShdw blurRad="381000" dist="152400" algn="tl" rotWithShape="0">
              <a:prstClr val="black">
                <a:alpha val="10000"/>
              </a:prstClr>
            </a:outerShdw>
          </a:effectLst>
          <a:extLst>
            <a:ext uri="{909E8E84-426E-40DD-AFC4-6F175D3DCCD1}">
              <a14:hiddenFill xmlns:a14="http://schemas.microsoft.com/office/drawing/2010/main">
                <a:solidFill>
                  <a:srgbClr val="FFFFFF"/>
                </a:solidFill>
              </a14:hiddenFill>
            </a:ext>
          </a:extLst>
        </p:spPr>
      </p:pic>
      <p:sp>
        <p:nvSpPr>
          <p:cNvPr id="2057" name="Freeform: Shape 2056">
            <a:extLst>
              <a:ext uri="{FF2B5EF4-FFF2-40B4-BE49-F238E27FC236}">
                <a16:creationId xmlns:a16="http://schemas.microsoft.com/office/drawing/2014/main" id="{B01367A3-F670-4BD9-9972-F7E97FC227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404000"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59" name="Freeform: Shape 2058">
            <a:extLst>
              <a:ext uri="{FF2B5EF4-FFF2-40B4-BE49-F238E27FC236}">
                <a16:creationId xmlns:a16="http://schemas.microsoft.com/office/drawing/2014/main" id="{38C3DB02-606C-40EC-8381-7A29A1ADF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40399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5975507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3BA513B0-82FF-4F41-8178-885375D1CF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agen 5">
            <a:extLst>
              <a:ext uri="{FF2B5EF4-FFF2-40B4-BE49-F238E27FC236}">
                <a16:creationId xmlns:a16="http://schemas.microsoft.com/office/drawing/2014/main" id="{DD254A64-0858-2051-DBD7-CBC45848520C}"/>
              </a:ext>
            </a:extLst>
          </p:cNvPr>
          <p:cNvPicPr>
            <a:picLocks noChangeAspect="1"/>
          </p:cNvPicPr>
          <p:nvPr/>
        </p:nvPicPr>
        <p:blipFill>
          <a:blip r:embed="rId2">
            <a:extLst>
              <a:ext uri="{28A0092B-C50C-407E-A947-70E740481C1C}">
                <a14:useLocalDpi xmlns:a14="http://schemas.microsoft.com/office/drawing/2010/main" val="0"/>
              </a:ext>
            </a:extLst>
          </a:blip>
          <a:srcRect t="1316" b="22305"/>
          <a:stretch/>
        </p:blipFill>
        <p:spPr>
          <a:xfrm>
            <a:off x="0" y="-118901"/>
            <a:ext cx="12228129" cy="4669790"/>
          </a:xfrm>
          <a:prstGeom prst="rect">
            <a:avLst/>
          </a:prstGeom>
        </p:spPr>
      </p:pic>
      <p:grpSp>
        <p:nvGrpSpPr>
          <p:cNvPr id="31" name="Group 30">
            <a:extLst>
              <a:ext uri="{FF2B5EF4-FFF2-40B4-BE49-F238E27FC236}">
                <a16:creationId xmlns:a16="http://schemas.microsoft.com/office/drawing/2014/main" id="{93DB8501-F9F2-4ACD-B56A-9019CD5006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2987478"/>
            <a:ext cx="12228128" cy="1828800"/>
            <a:chOff x="-305" y="2987478"/>
            <a:chExt cx="12188952" cy="1828800"/>
          </a:xfrm>
        </p:grpSpPr>
        <p:sp>
          <p:nvSpPr>
            <p:cNvPr id="32" name="Freeform: Shape 31">
              <a:extLst>
                <a:ext uri="{FF2B5EF4-FFF2-40B4-BE49-F238E27FC236}">
                  <a16:creationId xmlns:a16="http://schemas.microsoft.com/office/drawing/2014/main" id="{DD03A94A-ADF5-4334-86B1-DBA5F70ACD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2987478"/>
              <a:ext cx="12188952" cy="1099712"/>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385A18E1-CBE3-4BBD-B1B7-CDBCA685E0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99381"/>
              <a:ext cx="12188952" cy="902694"/>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133EDCAA-1D6C-4710-9DA1-C7FC946D8E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01488"/>
              <a:ext cx="12188952" cy="641669"/>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useBgFill="1">
          <p:nvSpPr>
            <p:cNvPr id="35" name="Freeform: Shape 34">
              <a:extLst>
                <a:ext uri="{FF2B5EF4-FFF2-40B4-BE49-F238E27FC236}">
                  <a16:creationId xmlns:a16="http://schemas.microsoft.com/office/drawing/2014/main" id="{3916FBF2-1CC9-460D-A42B-FB77E515EC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14750"/>
              <a:ext cx="12188952" cy="1201528"/>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grpSp>
      <p:sp>
        <p:nvSpPr>
          <p:cNvPr id="2" name="Título 1">
            <a:extLst>
              <a:ext uri="{FF2B5EF4-FFF2-40B4-BE49-F238E27FC236}">
                <a16:creationId xmlns:a16="http://schemas.microsoft.com/office/drawing/2014/main" id="{D1214062-BFE9-528B-5A1A-D5CAA3DD8E5E}"/>
              </a:ext>
            </a:extLst>
          </p:cNvPr>
          <p:cNvSpPr>
            <a:spLocks noGrp="1"/>
          </p:cNvSpPr>
          <p:nvPr>
            <p:ph type="title"/>
          </p:nvPr>
        </p:nvSpPr>
        <p:spPr>
          <a:xfrm>
            <a:off x="162560" y="4551037"/>
            <a:ext cx="3281680" cy="1509931"/>
          </a:xfrm>
        </p:spPr>
        <p:txBody>
          <a:bodyPr>
            <a:normAutofit fontScale="90000"/>
          </a:bodyPr>
          <a:lstStyle/>
          <a:p>
            <a:r>
              <a:rPr lang="es-CL" sz="3600" dirty="0">
                <a:solidFill>
                  <a:schemeClr val="tx2"/>
                </a:solidFill>
              </a:rPr>
              <a:t>Siglo XX: Crisis del proyecto ilustrado</a:t>
            </a:r>
          </a:p>
        </p:txBody>
      </p:sp>
      <p:sp>
        <p:nvSpPr>
          <p:cNvPr id="3" name="Marcador de contenido 2">
            <a:extLst>
              <a:ext uri="{FF2B5EF4-FFF2-40B4-BE49-F238E27FC236}">
                <a16:creationId xmlns:a16="http://schemas.microsoft.com/office/drawing/2014/main" id="{4F586ADB-C712-514E-122B-EF694CEC2846}"/>
              </a:ext>
            </a:extLst>
          </p:cNvPr>
          <p:cNvSpPr>
            <a:spLocks noGrp="1"/>
          </p:cNvSpPr>
          <p:nvPr>
            <p:ph idx="1"/>
          </p:nvPr>
        </p:nvSpPr>
        <p:spPr>
          <a:xfrm>
            <a:off x="3606800" y="4143157"/>
            <a:ext cx="8585201" cy="2770411"/>
          </a:xfrm>
        </p:spPr>
        <p:txBody>
          <a:bodyPr anchor="ctr">
            <a:normAutofit lnSpcReduction="10000"/>
          </a:bodyPr>
          <a:lstStyle/>
          <a:p>
            <a:r>
              <a:rPr lang="es-MX" sz="1600" b="1" dirty="0">
                <a:solidFill>
                  <a:schemeClr val="tx2"/>
                </a:solidFill>
                <a:latin typeface="Calibri" panose="020F0502020204030204" pitchFamily="34" charset="0"/>
                <a:ea typeface="Calibri" panose="020F0502020204030204" pitchFamily="34" charset="0"/>
                <a:cs typeface="Calibri" panose="020F0502020204030204" pitchFamily="34" charset="0"/>
              </a:rPr>
              <a:t>ILUSTRACIÓN: </a:t>
            </a:r>
            <a:r>
              <a:rPr lang="es-MX" sz="1600" dirty="0">
                <a:solidFill>
                  <a:schemeClr val="tx2"/>
                </a:solidFill>
                <a:latin typeface="Calibri" panose="020F0502020204030204" pitchFamily="34" charset="0"/>
                <a:ea typeface="Calibri" panose="020F0502020204030204" pitchFamily="34" charset="0"/>
                <a:cs typeface="Calibri" panose="020F0502020204030204" pitchFamily="34" charset="0"/>
              </a:rPr>
              <a:t>Emancipación. Paradigma libertario</a:t>
            </a:r>
          </a:p>
          <a:p>
            <a:r>
              <a:rPr lang="es-MX" sz="1600" b="1" dirty="0">
                <a:solidFill>
                  <a:schemeClr val="tx2"/>
                </a:solidFill>
                <a:latin typeface="Calibri" panose="020F0502020204030204" pitchFamily="34" charset="0"/>
                <a:ea typeface="Calibri" panose="020F0502020204030204" pitchFamily="34" charset="0"/>
                <a:cs typeface="Calibri" panose="020F0502020204030204" pitchFamily="34" charset="0"/>
              </a:rPr>
              <a:t>ILUSTRACIÓN: </a:t>
            </a:r>
            <a:r>
              <a:rPr lang="es-MX" sz="1600" dirty="0">
                <a:solidFill>
                  <a:schemeClr val="tx2"/>
                </a:solidFill>
                <a:latin typeface="Calibri" panose="020F0502020204030204" pitchFamily="34" charset="0"/>
                <a:ea typeface="Calibri" panose="020F0502020204030204" pitchFamily="34" charset="0"/>
                <a:cs typeface="Calibri" panose="020F0502020204030204" pitchFamily="34" charset="0"/>
              </a:rPr>
              <a:t>“Mayoría de Edad del hombre.” (Kant) Mediante el uso de su razón, el hombre podía sacarse de encima las cadenas del dogmatismo, la superstición, la ignorancia. LA BARBARIE</a:t>
            </a:r>
          </a:p>
          <a:p>
            <a:r>
              <a:rPr lang="es-MX" sz="1600" b="1" dirty="0">
                <a:solidFill>
                  <a:schemeClr val="tx2"/>
                </a:solidFill>
                <a:latin typeface="Calibri" panose="020F0502020204030204" pitchFamily="34" charset="0"/>
                <a:ea typeface="Calibri" panose="020F0502020204030204" pitchFamily="34" charset="0"/>
                <a:cs typeface="Calibri" panose="020F0502020204030204" pitchFamily="34" charset="0"/>
              </a:rPr>
              <a:t>ILUSTRACIÓN</a:t>
            </a:r>
            <a:r>
              <a:rPr lang="es-MX" sz="1600" dirty="0">
                <a:solidFill>
                  <a:schemeClr val="tx2"/>
                </a:solidFill>
                <a:latin typeface="Calibri" panose="020F0502020204030204" pitchFamily="34" charset="0"/>
                <a:ea typeface="Calibri" panose="020F0502020204030204" pitchFamily="34" charset="0"/>
                <a:cs typeface="Calibri" panose="020F0502020204030204" pitchFamily="34" charset="0"/>
              </a:rPr>
              <a:t>: s XVIII- XIX Grandes relatos o paradigmas modernos. Grandes apuestas del hombre moderno</a:t>
            </a:r>
          </a:p>
          <a:p>
            <a:r>
              <a:rPr lang="es-MX" sz="1600" b="1" dirty="0">
                <a:solidFill>
                  <a:schemeClr val="tx2"/>
                </a:solidFill>
                <a:latin typeface="Calibri" panose="020F0502020204030204" pitchFamily="34" charset="0"/>
                <a:ea typeface="Calibri" panose="020F0502020204030204" pitchFamily="34" charset="0"/>
                <a:cs typeface="Calibri" panose="020F0502020204030204" pitchFamily="34" charset="0"/>
              </a:rPr>
              <a:t>ILUSTRACIÓN: </a:t>
            </a:r>
            <a:r>
              <a:rPr lang="es-MX" sz="1600" dirty="0">
                <a:solidFill>
                  <a:schemeClr val="tx2"/>
                </a:solidFill>
                <a:latin typeface="Calibri" panose="020F0502020204030204" pitchFamily="34" charset="0"/>
                <a:ea typeface="Calibri" panose="020F0502020204030204" pitchFamily="34" charset="0"/>
                <a:cs typeface="Calibri" panose="020F0502020204030204" pitchFamily="34" charset="0"/>
              </a:rPr>
              <a:t>Proceso esperanzador, progreso indefinido. Le otorga a la historia un sentido, un fin, una meta.</a:t>
            </a:r>
          </a:p>
          <a:p>
            <a:r>
              <a:rPr lang="es-MX" sz="1600" dirty="0">
                <a:solidFill>
                  <a:schemeClr val="tx2"/>
                </a:solidFill>
                <a:latin typeface="Calibri" panose="020F0502020204030204" pitchFamily="34" charset="0"/>
                <a:ea typeface="Calibri" panose="020F0502020204030204" pitchFamily="34" charset="0"/>
                <a:cs typeface="Calibri" panose="020F0502020204030204" pitchFamily="34" charset="0"/>
              </a:rPr>
              <a:t>Primera contradicción, primera gran autocrítica o momento reflexivo de la modernidad sobre su propia identidad: Romanticismo (</a:t>
            </a:r>
            <a:r>
              <a:rPr lang="es-MX" sz="1600" dirty="0" err="1">
                <a:solidFill>
                  <a:schemeClr val="tx2"/>
                </a:solidFill>
                <a:latin typeface="Calibri" panose="020F0502020204030204" pitchFamily="34" charset="0"/>
                <a:ea typeface="Calibri" panose="020F0502020204030204" pitchFamily="34" charset="0"/>
                <a:cs typeface="Calibri" panose="020F0502020204030204" pitchFamily="34" charset="0"/>
              </a:rPr>
              <a:t>s.XIX</a:t>
            </a:r>
            <a:r>
              <a:rPr lang="es-MX" sz="1600" dirty="0">
                <a:solidFill>
                  <a:schemeClr val="tx2"/>
                </a:solidFill>
                <a:latin typeface="Calibri" panose="020F0502020204030204" pitchFamily="34" charset="0"/>
                <a:ea typeface="Calibri" panose="020F0502020204030204" pitchFamily="34" charset="0"/>
                <a:cs typeface="Calibri" panose="020F0502020204030204" pitchFamily="34" charset="0"/>
              </a:rPr>
              <a:t>)</a:t>
            </a:r>
          </a:p>
          <a:p>
            <a:r>
              <a:rPr lang="es-MX" sz="1600" dirty="0">
                <a:solidFill>
                  <a:schemeClr val="tx2"/>
                </a:solidFill>
                <a:latin typeface="Calibri" panose="020F0502020204030204" pitchFamily="34" charset="0"/>
                <a:ea typeface="Calibri" panose="020F0502020204030204" pitchFamily="34" charset="0"/>
                <a:cs typeface="Calibri" panose="020F0502020204030204" pitchFamily="34" charset="0"/>
              </a:rPr>
              <a:t>Modernidad como tradición de rupturas (Octavio Paz, Los hijos del limo)</a:t>
            </a:r>
            <a:endParaRPr lang="es-CL" sz="1600" dirty="0">
              <a:solidFill>
                <a:schemeClr val="tx2"/>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30398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062B2777-0574-FC8F-118E-0CEAD8663909}"/>
              </a:ext>
            </a:extLst>
          </p:cNvPr>
          <p:cNvSpPr>
            <a:spLocks noGrp="1"/>
          </p:cNvSpPr>
          <p:nvPr>
            <p:ph type="title"/>
          </p:nvPr>
        </p:nvSpPr>
        <p:spPr>
          <a:xfrm>
            <a:off x="640080" y="325369"/>
            <a:ext cx="4368602" cy="1956841"/>
          </a:xfrm>
        </p:spPr>
        <p:txBody>
          <a:bodyPr anchor="b">
            <a:normAutofit/>
          </a:bodyPr>
          <a:lstStyle/>
          <a:p>
            <a:r>
              <a:rPr lang="es-MX" sz="3000"/>
              <a:t>SIGLO XX, crisis del paradigma moderno-ilustrado</a:t>
            </a:r>
            <a:br>
              <a:rPr lang="es-MX" sz="3000"/>
            </a:br>
            <a:endParaRPr lang="es-CL" sz="3000"/>
          </a:p>
        </p:txBody>
      </p:sp>
      <p:sp>
        <p:nvSpPr>
          <p:cNvPr id="103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BCA4DA4C-6FB6-64FE-6859-6A7B69970661}"/>
              </a:ext>
            </a:extLst>
          </p:cNvPr>
          <p:cNvSpPr>
            <a:spLocks noGrp="1"/>
          </p:cNvSpPr>
          <p:nvPr>
            <p:ph idx="1"/>
          </p:nvPr>
        </p:nvSpPr>
        <p:spPr>
          <a:xfrm>
            <a:off x="315687" y="2720498"/>
            <a:ext cx="4611526" cy="4834187"/>
          </a:xfrm>
        </p:spPr>
        <p:txBody>
          <a:bodyPr>
            <a:normAutofit/>
          </a:bodyPr>
          <a:lstStyle/>
          <a:p>
            <a:r>
              <a:rPr lang="es-MX" sz="1600" dirty="0"/>
              <a:t>Discurso moderno, entendido como discurso de la crítica. Discurso autocrítico, que se pone en constante tela de juicio. “Todo lo sólido se desvanece en el aire” (Marx)</a:t>
            </a:r>
          </a:p>
          <a:p>
            <a:r>
              <a:rPr lang="es-MX" sz="1600" dirty="0"/>
              <a:t>La modernidad nace como una crítica a la vieja concepción de mundo regida por lo teológico, por la tradición, encadenada a los preceptos del pasado. La modernidad surge, pues del quiebre del mundo ordenado según el plan de Dios.</a:t>
            </a:r>
          </a:p>
          <a:p>
            <a:r>
              <a:rPr lang="es-MX" sz="1600" dirty="0"/>
              <a:t>Desacralización del mundo.</a:t>
            </a:r>
          </a:p>
          <a:p>
            <a:r>
              <a:rPr lang="es-MX" sz="1600" dirty="0"/>
              <a:t>En la modernidad el ser humano ha tomado el control y busca ordenar su existencia.</a:t>
            </a:r>
          </a:p>
          <a:p>
            <a:r>
              <a:rPr lang="es-MX" sz="1600" dirty="0"/>
              <a:t>Conceptos clave: ilustración, historicismo, progreso ilimitado, positivismo (el mundo se puede conocer y presentar de modo objetivo)</a:t>
            </a:r>
            <a:endParaRPr lang="es-CL" sz="1600" dirty="0"/>
          </a:p>
        </p:txBody>
      </p:sp>
      <p:pic>
        <p:nvPicPr>
          <p:cNvPr id="1026" name="Picture 2">
            <a:extLst>
              <a:ext uri="{FF2B5EF4-FFF2-40B4-BE49-F238E27FC236}">
                <a16:creationId xmlns:a16="http://schemas.microsoft.com/office/drawing/2014/main" id="{DB64AC50-60CB-DFC3-5CA7-9735A594E2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8066" r="11439" b="-2"/>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60508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44" name="Rectangle 4106">
            <a:extLst>
              <a:ext uri="{FF2B5EF4-FFF2-40B4-BE49-F238E27FC236}">
                <a16:creationId xmlns:a16="http://schemas.microsoft.com/office/drawing/2014/main" id="{D7A453D2-15D8-4403-815F-291FA1634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45" name="Rectangle 4108">
            <a:extLst>
              <a:ext uri="{FF2B5EF4-FFF2-40B4-BE49-F238E27FC236}">
                <a16:creationId xmlns:a16="http://schemas.microsoft.com/office/drawing/2014/main" id="{8161EA6B-09CA-445B-AB0D-8DF76FA92D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11" name="Group 4110">
            <a:extLst>
              <a:ext uri="{FF2B5EF4-FFF2-40B4-BE49-F238E27FC236}">
                <a16:creationId xmlns:a16="http://schemas.microsoft.com/office/drawing/2014/main" id="{7F85096F-E650-46D6-834C-4054E377021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4112" name="Oval 4111">
              <a:extLst>
                <a:ext uri="{FF2B5EF4-FFF2-40B4-BE49-F238E27FC236}">
                  <a16:creationId xmlns:a16="http://schemas.microsoft.com/office/drawing/2014/main" id="{5061BE38-1DAF-49A1-AA3A-7BEB3399C0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3" name="Oval 4112">
              <a:extLst>
                <a:ext uri="{FF2B5EF4-FFF2-40B4-BE49-F238E27FC236}">
                  <a16:creationId xmlns:a16="http://schemas.microsoft.com/office/drawing/2014/main" id="{F8EFFF24-FCC8-4379-9678-AB33115351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4" name="Oval 4113">
              <a:extLst>
                <a:ext uri="{FF2B5EF4-FFF2-40B4-BE49-F238E27FC236}">
                  <a16:creationId xmlns:a16="http://schemas.microsoft.com/office/drawing/2014/main" id="{1492E8F9-AD41-4334-B292-1AB0F238D2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5" name="Oval 4114">
              <a:extLst>
                <a:ext uri="{FF2B5EF4-FFF2-40B4-BE49-F238E27FC236}">
                  <a16:creationId xmlns:a16="http://schemas.microsoft.com/office/drawing/2014/main" id="{474B130F-6E67-4737-BE99-2E32DED071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16" name="Oval 4115">
              <a:extLst>
                <a:ext uri="{FF2B5EF4-FFF2-40B4-BE49-F238E27FC236}">
                  <a16:creationId xmlns:a16="http://schemas.microsoft.com/office/drawing/2014/main" id="{3139C3CB-D4E4-4316-81BE-6D82DB677A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7" name="Oval 4116">
              <a:extLst>
                <a:ext uri="{FF2B5EF4-FFF2-40B4-BE49-F238E27FC236}">
                  <a16:creationId xmlns:a16="http://schemas.microsoft.com/office/drawing/2014/main" id="{B156963E-8E83-4807-8E22-2CB7D45F1B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102" name="Picture 6">
            <a:extLst>
              <a:ext uri="{FF2B5EF4-FFF2-40B4-BE49-F238E27FC236}">
                <a16:creationId xmlns:a16="http://schemas.microsoft.com/office/drawing/2014/main" id="{3C4EC8B0-D69F-0F0E-38BC-82571CA2A49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16765" y="440815"/>
            <a:ext cx="3375032" cy="3218180"/>
          </a:xfrm>
          <a:prstGeom prst="rect">
            <a:avLst/>
          </a:prstGeom>
          <a:noFill/>
          <a:extLst>
            <a:ext uri="{909E8E84-426E-40DD-AFC4-6F175D3DCCD1}">
              <a14:hiddenFill xmlns:a14="http://schemas.microsoft.com/office/drawing/2010/main">
                <a:solidFill>
                  <a:srgbClr val="FFFFFF"/>
                </a:solidFill>
              </a14:hiddenFill>
            </a:ext>
          </a:extLst>
        </p:spPr>
      </p:pic>
      <p:grpSp>
        <p:nvGrpSpPr>
          <p:cNvPr id="4119" name="Group 4118">
            <a:extLst>
              <a:ext uri="{FF2B5EF4-FFF2-40B4-BE49-F238E27FC236}">
                <a16:creationId xmlns:a16="http://schemas.microsoft.com/office/drawing/2014/main" id="{975C268C-D419-4123-9FAD-0E2B7F9EE79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474192" y="584794"/>
            <a:ext cx="304800" cy="429768"/>
            <a:chOff x="215328" y="-46937"/>
            <a:chExt cx="304800" cy="2773841"/>
          </a:xfrm>
        </p:grpSpPr>
        <p:cxnSp>
          <p:nvCxnSpPr>
            <p:cNvPr id="4120" name="Straight Connector 4119">
              <a:extLst>
                <a:ext uri="{FF2B5EF4-FFF2-40B4-BE49-F238E27FC236}">
                  <a16:creationId xmlns:a16="http://schemas.microsoft.com/office/drawing/2014/main" id="{3A7E309C-A3BD-432E-8CB5-F0B6425281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21" name="Straight Connector 4120">
              <a:extLst>
                <a:ext uri="{FF2B5EF4-FFF2-40B4-BE49-F238E27FC236}">
                  <a16:creationId xmlns:a16="http://schemas.microsoft.com/office/drawing/2014/main" id="{2F1F621C-4533-4835-ADE2-372F2763A07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22" name="Straight Connector 4121">
              <a:extLst>
                <a:ext uri="{FF2B5EF4-FFF2-40B4-BE49-F238E27FC236}">
                  <a16:creationId xmlns:a16="http://schemas.microsoft.com/office/drawing/2014/main" id="{8EFC8245-5168-4DAF-930D-09A7BDDA6C1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23" name="Straight Connector 4122">
              <a:extLst>
                <a:ext uri="{FF2B5EF4-FFF2-40B4-BE49-F238E27FC236}">
                  <a16:creationId xmlns:a16="http://schemas.microsoft.com/office/drawing/2014/main" id="{F192ED34-5046-4043-AEF8-2DF7C48061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pic>
        <p:nvPicPr>
          <p:cNvPr id="4098" name="Picture 2" descr="Image">
            <a:extLst>
              <a:ext uri="{FF2B5EF4-FFF2-40B4-BE49-F238E27FC236}">
                <a16:creationId xmlns:a16="http://schemas.microsoft.com/office/drawing/2014/main" id="{1DC4228C-CC5C-14DD-9026-6D17199E77B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284167" y="440815"/>
            <a:ext cx="3516933" cy="1978274"/>
          </a:xfrm>
          <a:prstGeom prst="rect">
            <a:avLst/>
          </a:prstGeom>
          <a:noFill/>
          <a:extLst>
            <a:ext uri="{909E8E84-426E-40DD-AFC4-6F175D3DCCD1}">
              <a14:hiddenFill xmlns:a14="http://schemas.microsoft.com/office/drawing/2010/main">
                <a:solidFill>
                  <a:srgbClr val="FFFFFF"/>
                </a:solidFill>
              </a14:hiddenFill>
            </a:ext>
          </a:extLst>
        </p:spPr>
      </p:pic>
      <p:sp>
        <p:nvSpPr>
          <p:cNvPr id="4125" name="Rectangle 4124">
            <a:extLst>
              <a:ext uri="{FF2B5EF4-FFF2-40B4-BE49-F238E27FC236}">
                <a16:creationId xmlns:a16="http://schemas.microsoft.com/office/drawing/2014/main" id="{B8114C98-A349-4111-A123-E8EAB86AB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27" name="Group 4126">
            <a:extLst>
              <a:ext uri="{FF2B5EF4-FFF2-40B4-BE49-F238E27FC236}">
                <a16:creationId xmlns:a16="http://schemas.microsoft.com/office/drawing/2014/main" id="{670FB431-AE18-414D-92F4-1D12D19911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4128" name="Straight Connector 4127">
              <a:extLst>
                <a:ext uri="{FF2B5EF4-FFF2-40B4-BE49-F238E27FC236}">
                  <a16:creationId xmlns:a16="http://schemas.microsoft.com/office/drawing/2014/main" id="{24467063-D74E-4D42-8790-B9F6D69584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129" name="Straight Connector 4128">
              <a:extLst>
                <a:ext uri="{FF2B5EF4-FFF2-40B4-BE49-F238E27FC236}">
                  <a16:creationId xmlns:a16="http://schemas.microsoft.com/office/drawing/2014/main" id="{A1D19BAC-1681-47BC-AAF5-92FAFFF6F4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130" name="Straight Connector 4129">
              <a:extLst>
                <a:ext uri="{FF2B5EF4-FFF2-40B4-BE49-F238E27FC236}">
                  <a16:creationId xmlns:a16="http://schemas.microsoft.com/office/drawing/2014/main" id="{94347C2B-E846-452C-97AA-7E254FC1CE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131" name="Straight Connector 4130">
              <a:extLst>
                <a:ext uri="{FF2B5EF4-FFF2-40B4-BE49-F238E27FC236}">
                  <a16:creationId xmlns:a16="http://schemas.microsoft.com/office/drawing/2014/main" id="{10EA2B35-7959-4C2A-84AA-FF5D94FEDE9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pic>
        <p:nvPicPr>
          <p:cNvPr id="4100" name="Picture 4" descr="guerra mundiales hiroshima nagasaki 1945 bomba atomica">
            <a:extLst>
              <a:ext uri="{FF2B5EF4-FFF2-40B4-BE49-F238E27FC236}">
                <a16:creationId xmlns:a16="http://schemas.microsoft.com/office/drawing/2014/main" id="{32F709BB-6509-D104-AFF5-E46DE79F1A55}"/>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951569" y="440815"/>
            <a:ext cx="3516933" cy="1776051"/>
          </a:xfrm>
          <a:prstGeom prst="rect">
            <a:avLst/>
          </a:prstGeom>
          <a:noFill/>
          <a:extLst>
            <a:ext uri="{909E8E84-426E-40DD-AFC4-6F175D3DCCD1}">
              <a14:hiddenFill xmlns:a14="http://schemas.microsoft.com/office/drawing/2010/main">
                <a:solidFill>
                  <a:srgbClr val="FFFFFF"/>
                </a:solidFill>
              </a14:hiddenFill>
            </a:ext>
          </a:extLst>
        </p:spPr>
      </p:pic>
      <p:sp>
        <p:nvSpPr>
          <p:cNvPr id="4133" name="Rectangle 4132">
            <a:extLst>
              <a:ext uri="{FF2B5EF4-FFF2-40B4-BE49-F238E27FC236}">
                <a16:creationId xmlns:a16="http://schemas.microsoft.com/office/drawing/2014/main" id="{E2D3D3F2-ABBB-4453-B1C5-1BEBF7E4DD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35" name="Group 4134">
            <a:extLst>
              <a:ext uri="{FF2B5EF4-FFF2-40B4-BE49-F238E27FC236}">
                <a16:creationId xmlns:a16="http://schemas.microsoft.com/office/drawing/2014/main" id="{8214E4A5-A0D2-42C4-8D14-D2A7E495F0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4136" name="Straight Connector 4135">
              <a:extLst>
                <a:ext uri="{FF2B5EF4-FFF2-40B4-BE49-F238E27FC236}">
                  <a16:creationId xmlns:a16="http://schemas.microsoft.com/office/drawing/2014/main" id="{7494D7A0-6B21-41E8-A7D3-0033BBB791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137" name="Straight Connector 4136">
              <a:extLst>
                <a:ext uri="{FF2B5EF4-FFF2-40B4-BE49-F238E27FC236}">
                  <a16:creationId xmlns:a16="http://schemas.microsoft.com/office/drawing/2014/main" id="{1E141D7D-32B0-448E-A666-EA8703AFCF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146" name="Straight Connector 4137">
              <a:extLst>
                <a:ext uri="{FF2B5EF4-FFF2-40B4-BE49-F238E27FC236}">
                  <a16:creationId xmlns:a16="http://schemas.microsoft.com/office/drawing/2014/main" id="{8D87E268-6345-420F-8B97-B37ED04100E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139" name="Straight Connector 4138">
              <a:extLst>
                <a:ext uri="{FF2B5EF4-FFF2-40B4-BE49-F238E27FC236}">
                  <a16:creationId xmlns:a16="http://schemas.microsoft.com/office/drawing/2014/main" id="{35E1622E-7FA6-4760-A2BF-A8105EBF7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3" name="Marcador de contenido 2">
            <a:extLst>
              <a:ext uri="{FF2B5EF4-FFF2-40B4-BE49-F238E27FC236}">
                <a16:creationId xmlns:a16="http://schemas.microsoft.com/office/drawing/2014/main" id="{203FB24E-89F0-2A3D-EC96-854C729825BC}"/>
              </a:ext>
            </a:extLst>
          </p:cNvPr>
          <p:cNvSpPr>
            <a:spLocks noGrp="1"/>
          </p:cNvSpPr>
          <p:nvPr>
            <p:ph idx="1"/>
          </p:nvPr>
        </p:nvSpPr>
        <p:spPr>
          <a:xfrm>
            <a:off x="1087120" y="4018143"/>
            <a:ext cx="10393626" cy="2129599"/>
          </a:xfrm>
          <a:noFill/>
        </p:spPr>
        <p:txBody>
          <a:bodyPr anchor="t">
            <a:normAutofit/>
          </a:bodyPr>
          <a:lstStyle/>
          <a:p>
            <a:r>
              <a:rPr lang="es-MX" sz="2400" dirty="0">
                <a:solidFill>
                  <a:schemeClr val="bg1"/>
                </a:solidFill>
                <a:latin typeface="Calibri" panose="020F0502020204030204" pitchFamily="34" charset="0"/>
                <a:ea typeface="Calibri" panose="020F0502020204030204" pitchFamily="34" charset="0"/>
                <a:cs typeface="Calibri" panose="020F0502020204030204" pitchFamily="34" charset="0"/>
              </a:rPr>
              <a:t>"La Ilustración... ha perseguido el objetivo de liberar a los hombres del miedo y constituirlos en señores. Pero la tierra entera ilustrada resplandece bajo el signo de una triunfal calamidad.“</a:t>
            </a:r>
          </a:p>
          <a:p>
            <a:endParaRPr lang="es-MX" sz="2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0" indent="0" algn="r">
              <a:buNone/>
            </a:pPr>
            <a:r>
              <a:rPr lang="es-CL" sz="2400" b="0"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Adorno y Horkheimer, la dial</a:t>
            </a:r>
            <a:r>
              <a:rPr lang="es-CL" sz="2400" dirty="0">
                <a:solidFill>
                  <a:schemeClr val="bg1"/>
                </a:solidFill>
                <a:latin typeface="Calibri" panose="020F0502020204030204" pitchFamily="34" charset="0"/>
                <a:ea typeface="Calibri" panose="020F0502020204030204" pitchFamily="34" charset="0"/>
                <a:cs typeface="Calibri" panose="020F0502020204030204" pitchFamily="34" charset="0"/>
              </a:rPr>
              <a:t>éctica de la Ilustración</a:t>
            </a:r>
            <a:endParaRPr lang="es-MX" sz="24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014624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uadroTexto 1"/>
          <p:cNvSpPr txBox="1"/>
          <p:nvPr/>
        </p:nvSpPr>
        <p:spPr>
          <a:xfrm>
            <a:off x="457200" y="511629"/>
            <a:ext cx="5505586" cy="5665334"/>
          </a:xfrm>
          <a:prstGeom prst="rect">
            <a:avLst/>
          </a:prstGeom>
        </p:spPr>
        <p:txBody>
          <a:bodyPr vert="horz" lIns="91440" tIns="45720" rIns="91440" bIns="45720" rtlCol="0">
            <a:normAutofit lnSpcReduction="10000"/>
          </a:bodyPr>
          <a:lstStyle/>
          <a:p>
            <a:pPr algn="just">
              <a:lnSpc>
                <a:spcPct val="90000"/>
              </a:lnSpc>
              <a:spcAft>
                <a:spcPts val="600"/>
              </a:spcAft>
            </a:pPr>
            <a:r>
              <a:rPr lang="es-MX" sz="2400" noProof="0" dirty="0">
                <a:latin typeface="Calibri" panose="020F0502020204030204" pitchFamily="34" charset="0"/>
                <a:ea typeface="Calibri" panose="020F0502020204030204" pitchFamily="34" charset="0"/>
                <a:cs typeface="Calibri" panose="020F0502020204030204" pitchFamily="34" charset="0"/>
              </a:rPr>
              <a:t>“[El ángel de la historia] Ha vuelto el rostro hacia el pasado. Donde a nosotros se nos manifiesta una cadena de datos, él ve una catástrofe única que amontona incansablemente ruina sobre ruina, arrojándolas a sus pies. Bien quisiera él detenerse, despertar a los muertos y recomponer lo despedazado. Pero desde el paraíso sopla un huracán que se ha enredado en sus alas y que es tan fuerte que el ángel ya no puede cerrarlas. Este huracán le empuja </a:t>
            </a:r>
            <a:r>
              <a:rPr lang="es-MX" sz="2400" noProof="0" dirty="0" err="1">
                <a:latin typeface="Calibri" panose="020F0502020204030204" pitchFamily="34" charset="0"/>
                <a:ea typeface="Calibri" panose="020F0502020204030204" pitchFamily="34" charset="0"/>
                <a:cs typeface="Calibri" panose="020F0502020204030204" pitchFamily="34" charset="0"/>
              </a:rPr>
              <a:t>irreteniblemente</a:t>
            </a:r>
            <a:r>
              <a:rPr lang="es-MX" sz="2400" noProof="0" dirty="0">
                <a:latin typeface="Calibri" panose="020F0502020204030204" pitchFamily="34" charset="0"/>
                <a:ea typeface="Calibri" panose="020F0502020204030204" pitchFamily="34" charset="0"/>
                <a:cs typeface="Calibri" panose="020F0502020204030204" pitchFamily="34" charset="0"/>
              </a:rPr>
              <a:t> hacia el futuro, al cual da la espalda, mientras que los montones de ruinas crecen ante él hasta el cielo. Ese huracán es lo que nosotros llamamos progreso” </a:t>
            </a:r>
          </a:p>
          <a:p>
            <a:pPr algn="r">
              <a:lnSpc>
                <a:spcPct val="90000"/>
              </a:lnSpc>
              <a:spcAft>
                <a:spcPts val="600"/>
              </a:spcAft>
            </a:pPr>
            <a:endParaRPr lang="es-MX" sz="2400" noProof="0" dirty="0">
              <a:latin typeface="Calibri" panose="020F0502020204030204" pitchFamily="34" charset="0"/>
              <a:ea typeface="Calibri" panose="020F0502020204030204" pitchFamily="34" charset="0"/>
              <a:cs typeface="Calibri" panose="020F0502020204030204" pitchFamily="34" charset="0"/>
            </a:endParaRPr>
          </a:p>
          <a:p>
            <a:pPr algn="r">
              <a:lnSpc>
                <a:spcPct val="90000"/>
              </a:lnSpc>
              <a:spcAft>
                <a:spcPts val="600"/>
              </a:spcAft>
            </a:pPr>
            <a:r>
              <a:rPr lang="es-MX" sz="2400" noProof="0" dirty="0">
                <a:latin typeface="Calibri" panose="020F0502020204030204" pitchFamily="34" charset="0"/>
                <a:ea typeface="Calibri" panose="020F0502020204030204" pitchFamily="34" charset="0"/>
                <a:cs typeface="Calibri" panose="020F0502020204030204" pitchFamily="34" charset="0"/>
              </a:rPr>
              <a:t>Walter </a:t>
            </a:r>
            <a:r>
              <a:rPr lang="es-MX" sz="2400" noProof="0" dirty="0" err="1">
                <a:latin typeface="Calibri" panose="020F0502020204030204" pitchFamily="34" charset="0"/>
                <a:ea typeface="Calibri" panose="020F0502020204030204" pitchFamily="34" charset="0"/>
                <a:cs typeface="Calibri" panose="020F0502020204030204" pitchFamily="34" charset="0"/>
              </a:rPr>
              <a:t>Benjamin</a:t>
            </a:r>
            <a:endParaRPr lang="es-MX" sz="2400" noProof="0" dirty="0">
              <a:latin typeface="Calibri" panose="020F0502020204030204" pitchFamily="34" charset="0"/>
              <a:ea typeface="Calibri" panose="020F0502020204030204" pitchFamily="34" charset="0"/>
              <a:cs typeface="Calibri" panose="020F0502020204030204" pitchFamily="34" charset="0"/>
            </a:endParaRPr>
          </a:p>
        </p:txBody>
      </p:sp>
      <p:pic>
        <p:nvPicPr>
          <p:cNvPr id="2050" name="Picture 2" descr="https://upload.wikimedia.org/wikipedia/commons/thumb/d/db/Klee-angelus-novus.jpg/250px-Klee-angelus-novus.jpg"/>
          <p:cNvPicPr>
            <a:picLocks noChangeAspect="1" noChangeArrowheads="1"/>
          </p:cNvPicPr>
          <p:nvPr/>
        </p:nvPicPr>
        <p:blipFill>
          <a:blip r:embed="rId2">
            <a:extLst>
              <a:ext uri="{28A0092B-C50C-407E-A947-70E740481C1C}">
                <a14:useLocalDpi xmlns:a14="http://schemas.microsoft.com/office/drawing/2010/main" val="0"/>
              </a:ext>
            </a:extLst>
          </a:blip>
          <a:srcRect r="-1" b="13393"/>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58843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B6F19F8-79AA-1640-583A-8D237F8857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951" y="0"/>
            <a:ext cx="6858000" cy="6858000"/>
          </a:xfrm>
          <a:prstGeom prst="rect">
            <a:avLst/>
          </a:prstGeom>
        </p:spPr>
      </p:pic>
      <p:sp>
        <p:nvSpPr>
          <p:cNvPr id="10" name="CuadroTexto 9">
            <a:extLst>
              <a:ext uri="{FF2B5EF4-FFF2-40B4-BE49-F238E27FC236}">
                <a16:creationId xmlns:a16="http://schemas.microsoft.com/office/drawing/2014/main" id="{05B213DE-89F2-84FF-AEF0-17DD1929F10B}"/>
              </a:ext>
            </a:extLst>
          </p:cNvPr>
          <p:cNvSpPr txBox="1"/>
          <p:nvPr/>
        </p:nvSpPr>
        <p:spPr>
          <a:xfrm>
            <a:off x="6828377" y="173335"/>
            <a:ext cx="5169791" cy="1200329"/>
          </a:xfrm>
          <a:prstGeom prst="rect">
            <a:avLst/>
          </a:prstGeom>
          <a:noFill/>
        </p:spPr>
        <p:txBody>
          <a:bodyPr wrap="square">
            <a:spAutoFit/>
          </a:bodyPr>
          <a:lstStyle/>
          <a:p>
            <a:r>
              <a:rPr lang="es-MX"/>
              <a:t>—Es un aparato singular—dijo el oficial al viajero explorador, y contempló con una mirada en cierta manera admirativa el aparato que él ya conocía tan bien. </a:t>
            </a:r>
            <a:endParaRPr lang="es-CL" dirty="0"/>
          </a:p>
        </p:txBody>
      </p:sp>
      <p:sp>
        <p:nvSpPr>
          <p:cNvPr id="16" name="CuadroTexto 15">
            <a:extLst>
              <a:ext uri="{FF2B5EF4-FFF2-40B4-BE49-F238E27FC236}">
                <a16:creationId xmlns:a16="http://schemas.microsoft.com/office/drawing/2014/main" id="{AE5A9C60-9509-5E6A-A769-2E12722EAE9D}"/>
              </a:ext>
            </a:extLst>
          </p:cNvPr>
          <p:cNvSpPr txBox="1"/>
          <p:nvPr/>
        </p:nvSpPr>
        <p:spPr>
          <a:xfrm>
            <a:off x="6934200" y="1373664"/>
            <a:ext cx="5063968" cy="4524315"/>
          </a:xfrm>
          <a:prstGeom prst="rect">
            <a:avLst/>
          </a:prstGeom>
          <a:noFill/>
        </p:spPr>
        <p:txBody>
          <a:bodyPr wrap="square">
            <a:spAutoFit/>
          </a:bodyPr>
          <a:lstStyle/>
          <a:p>
            <a:r>
              <a:rPr lang="es-MX" b="0" i="0" dirty="0">
                <a:solidFill>
                  <a:srgbClr val="000000"/>
                </a:solidFill>
                <a:effectLst/>
                <a:latin typeface="Georgia" panose="02040502050405020303" pitchFamily="18" charset="0"/>
              </a:rPr>
              <a:t>Las agujas están ordenadas como en un rastrillo, y su movimiento es similar, aunque reducido a una zona concreta y con una mayor exactitud. Lo entenderá ahora mismo mucho mejor. Aquí, en la «cama», se coloca al condenado. Para empezar quiero describir el aparato, luego lo pondremos en funcionamiento. Entonces podrá seguir el procedimiento mucho mejor. En el «dibujante» también hay una rueda dentada muy desgastada, chirría cuando está en funcionamiento, apenas nos podremos oír. Las piezas de repuesto son aquí muy difíciles de conseguir. Bien, aquí está la «cama», como dije. Está cubierta del todo por una capa de algodón, ya conocerá la finalidad. </a:t>
            </a:r>
            <a:endParaRPr lang="es-CL" dirty="0"/>
          </a:p>
        </p:txBody>
      </p:sp>
      <p:sp>
        <p:nvSpPr>
          <p:cNvPr id="17" name="CuadroTexto 16">
            <a:extLst>
              <a:ext uri="{FF2B5EF4-FFF2-40B4-BE49-F238E27FC236}">
                <a16:creationId xmlns:a16="http://schemas.microsoft.com/office/drawing/2014/main" id="{2A8C4544-C8CC-F273-78D4-AE17399EC591}"/>
              </a:ext>
            </a:extLst>
          </p:cNvPr>
          <p:cNvSpPr txBox="1"/>
          <p:nvPr/>
        </p:nvSpPr>
        <p:spPr>
          <a:xfrm>
            <a:off x="-99951" y="0"/>
            <a:ext cx="6858000" cy="369332"/>
          </a:xfrm>
          <a:prstGeom prst="rect">
            <a:avLst/>
          </a:prstGeom>
          <a:solidFill>
            <a:srgbClr val="100E14">
              <a:alpha val="76000"/>
            </a:srgbClr>
          </a:solidFill>
        </p:spPr>
        <p:txBody>
          <a:bodyPr wrap="square" rtlCol="0">
            <a:spAutoFit/>
          </a:bodyPr>
          <a:lstStyle/>
          <a:p>
            <a:pPr algn="ctr"/>
            <a:r>
              <a:rPr lang="es-CL" dirty="0">
                <a:solidFill>
                  <a:srgbClr val="FFC000"/>
                </a:solidFill>
              </a:rPr>
              <a:t>EN LA COLONIA PENITENCIARIA, FRANZ KAFKA 1914</a:t>
            </a:r>
          </a:p>
        </p:txBody>
      </p:sp>
    </p:spTree>
    <p:extLst>
      <p:ext uri="{BB962C8B-B14F-4D97-AF65-F5344CB8AC3E}">
        <p14:creationId xmlns:p14="http://schemas.microsoft.com/office/powerpoint/2010/main" val="36403370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0E2AC6-65C5-54FD-4786-6BA2CADED3C1}"/>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FAD71506-C14A-AF09-B199-74EEEEE085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951" y="0"/>
            <a:ext cx="6858000" cy="6858000"/>
          </a:xfrm>
          <a:prstGeom prst="rect">
            <a:avLst/>
          </a:prstGeom>
        </p:spPr>
      </p:pic>
      <p:sp>
        <p:nvSpPr>
          <p:cNvPr id="16" name="CuadroTexto 15">
            <a:extLst>
              <a:ext uri="{FF2B5EF4-FFF2-40B4-BE49-F238E27FC236}">
                <a16:creationId xmlns:a16="http://schemas.microsoft.com/office/drawing/2014/main" id="{EF749A79-6BA4-117E-B1B9-8F664ABF340D}"/>
              </a:ext>
            </a:extLst>
          </p:cNvPr>
          <p:cNvSpPr txBox="1"/>
          <p:nvPr/>
        </p:nvSpPr>
        <p:spPr>
          <a:xfrm>
            <a:off x="6985000" y="184944"/>
            <a:ext cx="5063968" cy="4247317"/>
          </a:xfrm>
          <a:prstGeom prst="rect">
            <a:avLst/>
          </a:prstGeom>
          <a:noFill/>
        </p:spPr>
        <p:txBody>
          <a:bodyPr wrap="square">
            <a:spAutoFit/>
          </a:bodyPr>
          <a:lstStyle/>
          <a:p>
            <a:r>
              <a:rPr lang="es-MX" b="0" i="0" dirty="0">
                <a:solidFill>
                  <a:srgbClr val="000000"/>
                </a:solidFill>
                <a:effectLst/>
                <a:latin typeface="Georgia" panose="02040502050405020303" pitchFamily="18" charset="0"/>
              </a:rPr>
              <a:t>El condenado se tiende boca abajo sobre esa superficie algodonosa, naturalmente desnudo; aquí hay correas para sujetar las manos, aquí para los pies y aquí para el cuello, así se le mantiene inmovilizado. Aquí, en la cabecera de la «cama», donde el hombre yacerá con su rostro boca abajo, como he dicho, hay este pequeño tubo forrado de fieltro, fácilmente regulable, y que se introduce en la boca del condenado. Tiene la finalidad de impedirle que grite y que se muerda la lengua. Por supuesto, el hombre tiene que aceptar el fieltro, pues en otro caso las correas para el cuello terminarían por romperle la nuca…</a:t>
            </a:r>
          </a:p>
          <a:p>
            <a:endParaRPr lang="es-MX" dirty="0">
              <a:solidFill>
                <a:srgbClr val="000000"/>
              </a:solidFill>
              <a:latin typeface="Georgia" panose="02040502050405020303" pitchFamily="18" charset="0"/>
            </a:endParaRPr>
          </a:p>
        </p:txBody>
      </p:sp>
    </p:spTree>
    <p:extLst>
      <p:ext uri="{BB962C8B-B14F-4D97-AF65-F5344CB8AC3E}">
        <p14:creationId xmlns:p14="http://schemas.microsoft.com/office/powerpoint/2010/main" val="17987815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A5454-0EB1-4B8F-FCFC-AD692FB229BB}"/>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9528D257-5144-5871-8ADD-F16DDDC283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951" y="0"/>
            <a:ext cx="6858000" cy="6858000"/>
          </a:xfrm>
          <a:prstGeom prst="rect">
            <a:avLst/>
          </a:prstGeom>
        </p:spPr>
      </p:pic>
      <p:sp>
        <p:nvSpPr>
          <p:cNvPr id="16" name="CuadroTexto 15">
            <a:extLst>
              <a:ext uri="{FF2B5EF4-FFF2-40B4-BE49-F238E27FC236}">
                <a16:creationId xmlns:a16="http://schemas.microsoft.com/office/drawing/2014/main" id="{46C28ED5-D99E-808D-1AFF-8308832983EE}"/>
              </a:ext>
            </a:extLst>
          </p:cNvPr>
          <p:cNvSpPr txBox="1"/>
          <p:nvPr/>
        </p:nvSpPr>
        <p:spPr>
          <a:xfrm>
            <a:off x="6934200" y="0"/>
            <a:ext cx="5257800" cy="6740307"/>
          </a:xfrm>
          <a:prstGeom prst="rect">
            <a:avLst/>
          </a:prstGeom>
          <a:noFill/>
        </p:spPr>
        <p:txBody>
          <a:bodyPr wrap="square">
            <a:spAutoFit/>
          </a:bodyPr>
          <a:lstStyle/>
          <a:p>
            <a:r>
              <a:rPr lang="es-MX" b="0" i="0" dirty="0">
                <a:solidFill>
                  <a:srgbClr val="000000"/>
                </a:solidFill>
                <a:effectLst/>
                <a:latin typeface="Georgia" panose="02040502050405020303" pitchFamily="18" charset="0"/>
              </a:rPr>
              <a:t>…</a:t>
            </a:r>
            <a:r>
              <a:rPr lang="es-MX" dirty="0">
                <a:solidFill>
                  <a:srgbClr val="000000"/>
                </a:solidFill>
                <a:latin typeface="Georgia" panose="02040502050405020303" pitchFamily="18" charset="0"/>
              </a:rPr>
              <a:t>…</a:t>
            </a:r>
            <a:r>
              <a:rPr lang="es-MX" b="0" i="0" dirty="0">
                <a:solidFill>
                  <a:srgbClr val="000000"/>
                </a:solidFill>
                <a:effectLst/>
                <a:latin typeface="Georgia" panose="02040502050405020303" pitchFamily="18" charset="0"/>
              </a:rPr>
              <a:t> Tanto la «cama» como el «dibujante» disponen de batería propia; la «cama» la necesita para su adecuado funcionamiento, el «dibujante» para el «rastrillo». Tan pronto como el hombre queda bien sujeto, la «cama» se pone en movimiento. Vibra con impulsos pequeños y muy rápidos, que se producen simultáneamente en todas las direcciones. Puede que haya visto aparatos semejantes en sanatorios. Sin embargo, en lo que concierne a nuestra «cama», todos los movimientos están calculados con meticulosidad, pues tienen que coincidir perfectamente con los movimientos del «rastrillo», el cual asume, en cierta medida, la propia ejecución de la condena…</a:t>
            </a:r>
          </a:p>
          <a:p>
            <a:endParaRPr lang="es-MX" dirty="0">
              <a:solidFill>
                <a:srgbClr val="000000"/>
              </a:solidFill>
              <a:latin typeface="Georgia" panose="02040502050405020303" pitchFamily="18" charset="0"/>
            </a:endParaRPr>
          </a:p>
          <a:p>
            <a:r>
              <a:rPr lang="es-MX" b="0" i="0" dirty="0">
                <a:solidFill>
                  <a:srgbClr val="000000"/>
                </a:solidFill>
                <a:effectLst/>
                <a:latin typeface="Georgia" panose="02040502050405020303" pitchFamily="18" charset="0"/>
              </a:rPr>
              <a:t>  —Puede ver —dijo el oficial— dos clases de agujas en varias disposiciones. Cada una de las agujas largas tiene una corta a su lado. La larga es la que propiamente escribe, la corta inyecta agua para lavar la sangre y mantener siempre limpia la inscripción. La sangre aguada se canaliza por estas ranuras y fluye finalmente por estas acanaladuras cuyo tubo de desagüe lleva a la fosa. </a:t>
            </a:r>
          </a:p>
          <a:p>
            <a:endParaRPr lang="es-MX" dirty="0">
              <a:solidFill>
                <a:srgbClr val="000000"/>
              </a:solidFill>
              <a:latin typeface="Georgia" panose="02040502050405020303" pitchFamily="18" charset="0"/>
            </a:endParaRPr>
          </a:p>
        </p:txBody>
      </p:sp>
    </p:spTree>
    <p:extLst>
      <p:ext uri="{BB962C8B-B14F-4D97-AF65-F5344CB8AC3E}">
        <p14:creationId xmlns:p14="http://schemas.microsoft.com/office/powerpoint/2010/main" val="31507306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289EC-77DA-A591-A4B8-68B64527D584}"/>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2CFE290B-2D16-5865-FE9D-A816158F85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951" y="0"/>
            <a:ext cx="6858000" cy="6858000"/>
          </a:xfrm>
          <a:prstGeom prst="rect">
            <a:avLst/>
          </a:prstGeom>
        </p:spPr>
      </p:pic>
      <p:sp>
        <p:nvSpPr>
          <p:cNvPr id="16" name="CuadroTexto 15">
            <a:extLst>
              <a:ext uri="{FF2B5EF4-FFF2-40B4-BE49-F238E27FC236}">
                <a16:creationId xmlns:a16="http://schemas.microsoft.com/office/drawing/2014/main" id="{5F124A52-2BCD-48AE-067A-70001D9A0E67}"/>
              </a:ext>
            </a:extLst>
          </p:cNvPr>
          <p:cNvSpPr txBox="1"/>
          <p:nvPr/>
        </p:nvSpPr>
        <p:spPr>
          <a:xfrm>
            <a:off x="6934200" y="0"/>
            <a:ext cx="5257800" cy="6740307"/>
          </a:xfrm>
          <a:prstGeom prst="rect">
            <a:avLst/>
          </a:prstGeom>
          <a:noFill/>
        </p:spPr>
        <p:txBody>
          <a:bodyPr wrap="square">
            <a:spAutoFit/>
          </a:bodyPr>
          <a:lstStyle/>
          <a:p>
            <a:r>
              <a:rPr lang="es-MX" b="0" i="0" dirty="0">
                <a:solidFill>
                  <a:srgbClr val="000000"/>
                </a:solidFill>
                <a:effectLst/>
                <a:latin typeface="Georgia" panose="02040502050405020303" pitchFamily="18" charset="0"/>
              </a:rPr>
              <a:t>…</a:t>
            </a:r>
            <a:r>
              <a:rPr lang="es-MX" dirty="0">
                <a:solidFill>
                  <a:srgbClr val="000000"/>
                </a:solidFill>
                <a:latin typeface="Georgia" panose="02040502050405020303" pitchFamily="18" charset="0"/>
              </a:rPr>
              <a:t>…</a:t>
            </a:r>
            <a:r>
              <a:rPr lang="es-MX" b="0" i="0" dirty="0">
                <a:solidFill>
                  <a:srgbClr val="000000"/>
                </a:solidFill>
                <a:effectLst/>
                <a:latin typeface="Georgia" panose="02040502050405020303" pitchFamily="18" charset="0"/>
              </a:rPr>
              <a:t> Tanto la «cama» como el «dibujante» disponen de batería propia; la «cama» la necesita para su adecuado funcionamiento, el «dibujante» para el «rastrillo». Tan pronto como el hombre queda bien sujeto, la «cama» se pone en movimiento. Vibra con impulsos pequeños y muy rápidos, que se producen simultáneamente en todas las direcciones. Puede que haya visto aparatos semejantes en sanatorios. Sin embargo, en lo que concierne a nuestra «cama», todos los movimientos están calculados con meticulosidad, pues tienen que coincidir perfectamente con los movimientos del «rastrillo», el cual asume, en cierta medida, la propia ejecución de la condena…</a:t>
            </a:r>
          </a:p>
          <a:p>
            <a:endParaRPr lang="es-MX" dirty="0">
              <a:solidFill>
                <a:srgbClr val="000000"/>
              </a:solidFill>
              <a:latin typeface="Georgia" panose="02040502050405020303" pitchFamily="18" charset="0"/>
            </a:endParaRPr>
          </a:p>
          <a:p>
            <a:r>
              <a:rPr lang="es-MX" b="0" i="0" dirty="0">
                <a:solidFill>
                  <a:srgbClr val="000000"/>
                </a:solidFill>
                <a:effectLst/>
                <a:latin typeface="Georgia" panose="02040502050405020303" pitchFamily="18" charset="0"/>
              </a:rPr>
              <a:t> …Puede ver —dijo el oficial— dos clases de agujas en varias disposiciones. Cada una de las agujas largas tiene una corta a su lado. La larga es la que propiamente escribe, la corta inyecta agua para lavar la sangre y mantener siempre limpia la inscripción. La sangre aguada se canaliza por estas ranuras y fluye finalmente por estas acanaladuras cuyo tubo de desagüe lleva a la fosa. </a:t>
            </a:r>
          </a:p>
          <a:p>
            <a:endParaRPr lang="es-MX" dirty="0">
              <a:solidFill>
                <a:srgbClr val="000000"/>
              </a:solidFill>
              <a:latin typeface="Georgia" panose="02040502050405020303" pitchFamily="18" charset="0"/>
            </a:endParaRPr>
          </a:p>
        </p:txBody>
      </p:sp>
    </p:spTree>
    <p:extLst>
      <p:ext uri="{BB962C8B-B14F-4D97-AF65-F5344CB8AC3E}">
        <p14:creationId xmlns:p14="http://schemas.microsoft.com/office/powerpoint/2010/main" val="2661192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6CD52-0345-9A90-80BC-B110B5DE076B}"/>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C63575B3-EDAC-F5DB-D3FB-F2FB475EE4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951" y="0"/>
            <a:ext cx="6858000" cy="6858000"/>
          </a:xfrm>
          <a:prstGeom prst="rect">
            <a:avLst/>
          </a:prstGeom>
        </p:spPr>
      </p:pic>
      <p:sp>
        <p:nvSpPr>
          <p:cNvPr id="16" name="CuadroTexto 15">
            <a:extLst>
              <a:ext uri="{FF2B5EF4-FFF2-40B4-BE49-F238E27FC236}">
                <a16:creationId xmlns:a16="http://schemas.microsoft.com/office/drawing/2014/main" id="{26CD9360-5253-E66A-C222-05F91937FDF8}"/>
              </a:ext>
            </a:extLst>
          </p:cNvPr>
          <p:cNvSpPr txBox="1"/>
          <p:nvPr/>
        </p:nvSpPr>
        <p:spPr>
          <a:xfrm>
            <a:off x="6934200" y="0"/>
            <a:ext cx="5257800" cy="2862322"/>
          </a:xfrm>
          <a:prstGeom prst="rect">
            <a:avLst/>
          </a:prstGeom>
          <a:noFill/>
        </p:spPr>
        <p:txBody>
          <a:bodyPr wrap="square">
            <a:spAutoFit/>
          </a:bodyPr>
          <a:lstStyle/>
          <a:p>
            <a:endParaRPr lang="es-MX" dirty="0">
              <a:solidFill>
                <a:srgbClr val="000000"/>
              </a:solidFill>
              <a:latin typeface="Georgia" panose="02040502050405020303" pitchFamily="18" charset="0"/>
            </a:endParaRPr>
          </a:p>
          <a:p>
            <a:endParaRPr lang="es-MX" dirty="0">
              <a:solidFill>
                <a:srgbClr val="000000"/>
              </a:solidFill>
              <a:latin typeface="Georgia" panose="02040502050405020303" pitchFamily="18" charset="0"/>
            </a:endParaRPr>
          </a:p>
          <a:p>
            <a:endParaRPr lang="es-MX" dirty="0">
              <a:solidFill>
                <a:srgbClr val="000000"/>
              </a:solidFill>
              <a:latin typeface="Georgia" panose="02040502050405020303" pitchFamily="18" charset="0"/>
            </a:endParaRPr>
          </a:p>
          <a:p>
            <a:endParaRPr lang="es-MX" dirty="0">
              <a:solidFill>
                <a:srgbClr val="000000"/>
              </a:solidFill>
              <a:latin typeface="Georgia" panose="02040502050405020303" pitchFamily="18" charset="0"/>
            </a:endParaRPr>
          </a:p>
          <a:p>
            <a:endParaRPr lang="es-MX" dirty="0">
              <a:solidFill>
                <a:srgbClr val="000000"/>
              </a:solidFill>
              <a:latin typeface="Georgia" panose="02040502050405020303" pitchFamily="18" charset="0"/>
            </a:endParaRPr>
          </a:p>
          <a:p>
            <a:r>
              <a:rPr lang="es-MX" b="0" i="0" dirty="0">
                <a:solidFill>
                  <a:srgbClr val="000000"/>
                </a:solidFill>
                <a:effectLst/>
                <a:latin typeface="Georgia" panose="02040502050405020303" pitchFamily="18" charset="0"/>
              </a:rPr>
              <a:t>  —Nuestra condena no suena muy severa. Al condenado se le escribirá en el cuerpo con el «rastrillo» el precepto que ha infringido. En este caso, por ejemplo —el oficial señaló al hombre—, se escribirá en su cuerpo: ¡Honra a tus superiores!</a:t>
            </a:r>
            <a:endParaRPr lang="es-MX" dirty="0">
              <a:solidFill>
                <a:srgbClr val="000000"/>
              </a:solidFill>
              <a:latin typeface="Georgia" panose="02040502050405020303" pitchFamily="18" charset="0"/>
            </a:endParaRPr>
          </a:p>
        </p:txBody>
      </p:sp>
    </p:spTree>
    <p:extLst>
      <p:ext uri="{BB962C8B-B14F-4D97-AF65-F5344CB8AC3E}">
        <p14:creationId xmlns:p14="http://schemas.microsoft.com/office/powerpoint/2010/main" val="37466147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www.bookplate.org/sites/default/files/styles/large/public/TheIrishOdysseus-06.jpg?itok=jIl1lUuJ"/>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5400675"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p:cNvSpPr txBox="1"/>
          <p:nvPr/>
        </p:nvSpPr>
        <p:spPr>
          <a:xfrm>
            <a:off x="5652655" y="145473"/>
            <a:ext cx="6213763" cy="7109639"/>
          </a:xfrm>
          <a:prstGeom prst="rect">
            <a:avLst/>
          </a:prstGeom>
          <a:noFill/>
        </p:spPr>
        <p:txBody>
          <a:bodyPr wrap="square" rtlCol="0">
            <a:spAutoFit/>
          </a:bodyPr>
          <a:lstStyle/>
          <a:p>
            <a:r>
              <a:rPr lang="es-MX"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VANGUARDISMO (MODERNISMO) NARRATIVO. SIGLO XX</a:t>
            </a:r>
          </a:p>
          <a:p>
            <a:endParaRPr lang="es-MX" sz="24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s-MX" sz="2400" dirty="0">
                <a:latin typeface="Calibri" panose="020F0502020204030204" pitchFamily="34" charset="0"/>
                <a:ea typeface="Calibri" panose="020F0502020204030204" pitchFamily="34" charset="0"/>
                <a:cs typeface="Calibri" panose="020F0502020204030204" pitchFamily="34" charset="0"/>
              </a:rPr>
              <a:t>Crisis del paradigma realista</a:t>
            </a:r>
          </a:p>
          <a:p>
            <a:pPr marL="342900" indent="-342900">
              <a:buFont typeface="Arial" panose="020B0604020202020204" pitchFamily="34" charset="0"/>
              <a:buChar char="•"/>
            </a:pPr>
            <a:r>
              <a:rPr lang="es-MX" sz="2400" dirty="0">
                <a:latin typeface="Calibri" panose="020F0502020204030204" pitchFamily="34" charset="0"/>
                <a:ea typeface="Calibri" panose="020F0502020204030204" pitchFamily="34" charset="0"/>
                <a:cs typeface="Calibri" panose="020F0502020204030204" pitchFamily="34" charset="0"/>
              </a:rPr>
              <a:t>James Joyce, Virginia Woolf, Marcel Proust, William Faulkner</a:t>
            </a:r>
          </a:p>
          <a:p>
            <a:pPr marL="342900" indent="-342900">
              <a:buFont typeface="Arial" panose="020B0604020202020204" pitchFamily="34" charset="0"/>
              <a:buChar char="•"/>
            </a:pPr>
            <a:r>
              <a:rPr lang="es-MX" sz="2400" dirty="0">
                <a:latin typeface="Calibri" panose="020F0502020204030204" pitchFamily="34" charset="0"/>
                <a:ea typeface="Calibri" panose="020F0502020204030204" pitchFamily="34" charset="0"/>
                <a:cs typeface="Calibri" panose="020F0502020204030204" pitchFamily="34" charset="0"/>
              </a:rPr>
              <a:t>También puede entenderse como una radicalización del realismo</a:t>
            </a:r>
          </a:p>
          <a:p>
            <a:pPr marL="342900" indent="-342900">
              <a:buFont typeface="Arial" panose="020B0604020202020204" pitchFamily="34" charset="0"/>
              <a:buChar char="•"/>
            </a:pPr>
            <a:r>
              <a:rPr lang="es-MX" sz="2400" dirty="0">
                <a:latin typeface="Calibri" panose="020F0502020204030204" pitchFamily="34" charset="0"/>
                <a:ea typeface="Calibri" panose="020F0502020204030204" pitchFamily="34" charset="0"/>
                <a:cs typeface="Calibri" panose="020F0502020204030204" pitchFamily="34" charset="0"/>
              </a:rPr>
              <a:t>Giro hacia el interior/ Focalización interna</a:t>
            </a:r>
          </a:p>
          <a:p>
            <a:pPr marL="342900" indent="-342900">
              <a:buFont typeface="Arial" panose="020B0604020202020204" pitchFamily="34" charset="0"/>
              <a:buChar char="•"/>
            </a:pPr>
            <a:r>
              <a:rPr lang="es-MX" sz="2400" dirty="0">
                <a:latin typeface="Calibri" panose="020F0502020204030204" pitchFamily="34" charset="0"/>
                <a:ea typeface="Calibri" panose="020F0502020204030204" pitchFamily="34" charset="0"/>
                <a:cs typeface="Calibri" panose="020F0502020204030204" pitchFamily="34" charset="0"/>
              </a:rPr>
              <a:t>Técnicas vanguardistas: Monólogo interior, corriente de la conciencia, montaje, enumeración caótica, asociación libre, automatismo escritural.</a:t>
            </a:r>
          </a:p>
          <a:p>
            <a:endParaRPr lang="es-MX" sz="2400" dirty="0">
              <a:latin typeface="Calibri" panose="020F0502020204030204" pitchFamily="34" charset="0"/>
              <a:ea typeface="Calibri" panose="020F0502020204030204" pitchFamily="34" charset="0"/>
              <a:cs typeface="Calibri" panose="020F0502020204030204" pitchFamily="34" charset="0"/>
            </a:endParaRPr>
          </a:p>
          <a:p>
            <a:r>
              <a:rPr lang="es-MX" sz="2400" dirty="0">
                <a:latin typeface="Calibri" panose="020F0502020204030204" pitchFamily="34" charset="0"/>
                <a:ea typeface="Calibri" panose="020F0502020204030204" pitchFamily="34" charset="0"/>
                <a:cs typeface="Calibri" panose="020F0502020204030204" pitchFamily="34" charset="0"/>
              </a:rPr>
              <a:t>ULISES (1922):  Dublín, Irlanda. 16 de Junio de 1904   (</a:t>
            </a:r>
            <a:r>
              <a:rPr lang="es-MX" sz="2400" dirty="0" err="1">
                <a:latin typeface="Calibri" panose="020F0502020204030204" pitchFamily="34" charset="0"/>
                <a:ea typeface="Calibri" panose="020F0502020204030204" pitchFamily="34" charset="0"/>
                <a:cs typeface="Calibri" panose="020F0502020204030204" pitchFamily="34" charset="0"/>
              </a:rPr>
              <a:t>Bloomsday</a:t>
            </a:r>
            <a:r>
              <a:rPr lang="es-MX" sz="2400" dirty="0">
                <a:latin typeface="Calibri" panose="020F0502020204030204" pitchFamily="34" charset="0"/>
                <a:ea typeface="Calibri" panose="020F0502020204030204" pitchFamily="34" charset="0"/>
                <a:cs typeface="Calibri" panose="020F0502020204030204" pitchFamily="34" charset="0"/>
              </a:rPr>
              <a:t>)</a:t>
            </a:r>
          </a:p>
          <a:p>
            <a:endParaRPr lang="es-MX" sz="24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s-MX" sz="2400" dirty="0">
                <a:latin typeface="Calibri" panose="020F0502020204030204" pitchFamily="34" charset="0"/>
                <a:ea typeface="Calibri" panose="020F0502020204030204" pitchFamily="34" charset="0"/>
                <a:cs typeface="Calibri" panose="020F0502020204030204" pitchFamily="34" charset="0"/>
              </a:rPr>
              <a:t>La jornada como Odisea</a:t>
            </a:r>
          </a:p>
          <a:p>
            <a:endParaRPr lang="es-MX" sz="2400" b="1" dirty="0"/>
          </a:p>
        </p:txBody>
      </p:sp>
    </p:spTree>
    <p:extLst>
      <p:ext uri="{BB962C8B-B14F-4D97-AF65-F5344CB8AC3E}">
        <p14:creationId xmlns:p14="http://schemas.microsoft.com/office/powerpoint/2010/main" val="21404133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5479" name="Rectangle 105478">
            <a:extLst>
              <a:ext uri="{FF2B5EF4-FFF2-40B4-BE49-F238E27FC236}">
                <a16:creationId xmlns:a16="http://schemas.microsoft.com/office/drawing/2014/main" id="{95B1FC96-0749-41C9-BAED-E089E7714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868" name="Text Box 17"/>
          <p:cNvSpPr txBox="1">
            <a:spLocks noChangeArrowheads="1"/>
          </p:cNvSpPr>
          <p:nvPr/>
        </p:nvSpPr>
        <p:spPr bwMode="auto">
          <a:xfrm>
            <a:off x="630936" y="4562856"/>
            <a:ext cx="3419856" cy="1600200"/>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800" dirty="0">
                <a:latin typeface="Calibri" panose="020F0502020204030204" pitchFamily="34" charset="0"/>
                <a:ea typeface="Calibri" panose="020F0502020204030204" pitchFamily="34" charset="0"/>
                <a:cs typeface="Calibri" panose="020F0502020204030204" pitchFamily="34" charset="0"/>
              </a:rPr>
              <a:t>Novela del </a:t>
            </a:r>
            <a:r>
              <a:rPr lang="en-US" sz="4800" dirty="0" err="1">
                <a:latin typeface="Calibri" panose="020F0502020204030204" pitchFamily="34" charset="0"/>
                <a:ea typeface="Calibri" panose="020F0502020204030204" pitchFamily="34" charset="0"/>
                <a:cs typeface="Calibri" panose="020F0502020204030204" pitchFamily="34" charset="0"/>
              </a:rPr>
              <a:t>siglo</a:t>
            </a:r>
            <a:r>
              <a:rPr lang="en-US" sz="4800" dirty="0">
                <a:latin typeface="Calibri" panose="020F0502020204030204" pitchFamily="34" charset="0"/>
                <a:ea typeface="Calibri" panose="020F0502020204030204" pitchFamily="34" charset="0"/>
                <a:cs typeface="Calibri" panose="020F0502020204030204" pitchFamily="34" charset="0"/>
              </a:rPr>
              <a:t> XX</a:t>
            </a:r>
            <a:endParaRPr lang="en-US" sz="4800" kern="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pic>
        <p:nvPicPr>
          <p:cNvPr id="36869" name="Picture 14"/>
          <p:cNvPicPr>
            <a:picLocks noChangeAspect="1" noChangeArrowheads="1"/>
          </p:cNvPicPr>
          <p:nvPr/>
        </p:nvPicPr>
        <p:blipFill>
          <a:blip r:embed="rId2" cstate="print"/>
          <a:srcRect b="16562"/>
          <a:stretch/>
        </p:blipFill>
        <p:spPr bwMode="auto">
          <a:xfrm>
            <a:off x="5" y="10"/>
            <a:ext cx="6095995" cy="4196271"/>
          </a:xfrm>
          <a:custGeom>
            <a:avLst/>
            <a:gdLst/>
            <a:ahLst/>
            <a:cxnLst/>
            <a:rect l="l" t="t" r="r" b="b"/>
            <a:pathLst>
              <a:path w="6005375" h="4196281">
                <a:moveTo>
                  <a:pt x="0" y="0"/>
                </a:moveTo>
                <a:lnTo>
                  <a:pt x="6000672" y="0"/>
                </a:lnTo>
                <a:lnTo>
                  <a:pt x="5998730" y="19709"/>
                </a:lnTo>
                <a:cubicBezTo>
                  <a:pt x="6001245" y="280059"/>
                  <a:pt x="5986415" y="540409"/>
                  <a:pt x="5999656" y="800631"/>
                </a:cubicBezTo>
                <a:cubicBezTo>
                  <a:pt x="6009855" y="1001996"/>
                  <a:pt x="6003364" y="1203233"/>
                  <a:pt x="5999656" y="1404471"/>
                </a:cubicBezTo>
                <a:cubicBezTo>
                  <a:pt x="5992506" y="1790420"/>
                  <a:pt x="6003364" y="2175860"/>
                  <a:pt x="5998730" y="2561300"/>
                </a:cubicBezTo>
                <a:cubicBezTo>
                  <a:pt x="5996744" y="2732154"/>
                  <a:pt x="5998994" y="2902754"/>
                  <a:pt x="6003364" y="3073609"/>
                </a:cubicBezTo>
                <a:cubicBezTo>
                  <a:pt x="6009720" y="3317560"/>
                  <a:pt x="5999923" y="3561638"/>
                  <a:pt x="5989197" y="3805463"/>
                </a:cubicBezTo>
                <a:cubicBezTo>
                  <a:pt x="5985594" y="3872508"/>
                  <a:pt x="5984647" y="3939633"/>
                  <a:pt x="5986348" y="4006695"/>
                </a:cubicBezTo>
                <a:lnTo>
                  <a:pt x="5997254" y="4174633"/>
                </a:lnTo>
                <a:lnTo>
                  <a:pt x="5951601" y="4176620"/>
                </a:lnTo>
                <a:cubicBezTo>
                  <a:pt x="5886702" y="4176651"/>
                  <a:pt x="5821788" y="4174749"/>
                  <a:pt x="5756905" y="4173480"/>
                </a:cubicBezTo>
                <a:cubicBezTo>
                  <a:pt x="5518559" y="4169040"/>
                  <a:pt x="5280086" y="4173480"/>
                  <a:pt x="5042247" y="4150774"/>
                </a:cubicBezTo>
                <a:cubicBezTo>
                  <a:pt x="4977618" y="4144622"/>
                  <a:pt x="4912546" y="4140690"/>
                  <a:pt x="4847600" y="4141467"/>
                </a:cubicBezTo>
                <a:cubicBezTo>
                  <a:pt x="4782655" y="4142244"/>
                  <a:pt x="4717835" y="4147730"/>
                  <a:pt x="4653713" y="4160414"/>
                </a:cubicBezTo>
                <a:cubicBezTo>
                  <a:pt x="4446571" y="4200625"/>
                  <a:pt x="4238796" y="4203162"/>
                  <a:pt x="4029497" y="4186925"/>
                </a:cubicBezTo>
                <a:cubicBezTo>
                  <a:pt x="3943621" y="4180203"/>
                  <a:pt x="3857746" y="4169040"/>
                  <a:pt x="3771489" y="4171196"/>
                </a:cubicBezTo>
                <a:cubicBezTo>
                  <a:pt x="3623585" y="4175129"/>
                  <a:pt x="3475554" y="4167137"/>
                  <a:pt x="3327523" y="4169167"/>
                </a:cubicBezTo>
                <a:cubicBezTo>
                  <a:pt x="3323528" y="4169738"/>
                  <a:pt x="3319443" y="4169205"/>
                  <a:pt x="3315727" y="4167645"/>
                </a:cubicBezTo>
                <a:cubicBezTo>
                  <a:pt x="3278941" y="4142402"/>
                  <a:pt x="3238603" y="4152169"/>
                  <a:pt x="3200549" y="4158765"/>
                </a:cubicBezTo>
                <a:cubicBezTo>
                  <a:pt x="3074082" y="4180710"/>
                  <a:pt x="2947742" y="4191492"/>
                  <a:pt x="2819246" y="4174494"/>
                </a:cubicBezTo>
                <a:cubicBezTo>
                  <a:pt x="2696546" y="4156698"/>
                  <a:pt x="2572096" y="4154478"/>
                  <a:pt x="2448851" y="4167898"/>
                </a:cubicBezTo>
                <a:cubicBezTo>
                  <a:pt x="2279383" y="4187687"/>
                  <a:pt x="2110549" y="4183501"/>
                  <a:pt x="1941462" y="4167898"/>
                </a:cubicBezTo>
                <a:cubicBezTo>
                  <a:pt x="1872837" y="4161556"/>
                  <a:pt x="1803198" y="4150774"/>
                  <a:pt x="1735208" y="4166630"/>
                </a:cubicBezTo>
                <a:cubicBezTo>
                  <a:pt x="1651489" y="4186038"/>
                  <a:pt x="1568023" y="4179695"/>
                  <a:pt x="1484050" y="4175382"/>
                </a:cubicBezTo>
                <a:cubicBezTo>
                  <a:pt x="1377752" y="4169801"/>
                  <a:pt x="1271708" y="4153692"/>
                  <a:pt x="1165029" y="4166376"/>
                </a:cubicBezTo>
                <a:cubicBezTo>
                  <a:pt x="1115685" y="4172211"/>
                  <a:pt x="1066722" y="4181471"/>
                  <a:pt x="1016744" y="4179061"/>
                </a:cubicBezTo>
                <a:cubicBezTo>
                  <a:pt x="878481" y="4172719"/>
                  <a:pt x="740344" y="4165235"/>
                  <a:pt x="601826" y="4166376"/>
                </a:cubicBezTo>
                <a:cubicBezTo>
                  <a:pt x="543857" y="4166757"/>
                  <a:pt x="486268" y="4168659"/>
                  <a:pt x="428553" y="4172845"/>
                </a:cubicBezTo>
                <a:cubicBezTo>
                  <a:pt x="320859" y="4180710"/>
                  <a:pt x="213546" y="4170055"/>
                  <a:pt x="106234" y="4166249"/>
                </a:cubicBezTo>
                <a:lnTo>
                  <a:pt x="0" y="4171008"/>
                </a:lnTo>
                <a:close/>
              </a:path>
            </a:pathLst>
          </a:custGeom>
          <a:noFill/>
        </p:spPr>
      </p:pic>
      <p:pic>
        <p:nvPicPr>
          <p:cNvPr id="3" name="Picture 2">
            <a:extLst>
              <a:ext uri="{FF2B5EF4-FFF2-40B4-BE49-F238E27FC236}">
                <a16:creationId xmlns:a16="http://schemas.microsoft.com/office/drawing/2014/main" id="{2EAEC0C6-CDB5-A913-46B6-E2986831A4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9183" b="9724"/>
          <a:stretch/>
        </p:blipFill>
        <p:spPr bwMode="auto">
          <a:xfrm>
            <a:off x="6019800" y="10"/>
            <a:ext cx="6172195" cy="4187662"/>
          </a:xfrm>
          <a:custGeom>
            <a:avLst/>
            <a:gdLst/>
            <a:ahLst/>
            <a:cxnLst/>
            <a:rect l="l" t="t" r="r" b="b"/>
            <a:pathLst>
              <a:path w="6006950" h="4187672">
                <a:moveTo>
                  <a:pt x="9223" y="0"/>
                </a:moveTo>
                <a:lnTo>
                  <a:pt x="6006950" y="0"/>
                </a:lnTo>
                <a:lnTo>
                  <a:pt x="6006950" y="4169490"/>
                </a:lnTo>
                <a:lnTo>
                  <a:pt x="5787907" y="4174448"/>
                </a:lnTo>
                <a:cubicBezTo>
                  <a:pt x="5713866" y="4173475"/>
                  <a:pt x="5639861" y="4169853"/>
                  <a:pt x="5566029" y="4163587"/>
                </a:cubicBezTo>
                <a:cubicBezTo>
                  <a:pt x="5458843" y="4155595"/>
                  <a:pt x="5350768" y="4144559"/>
                  <a:pt x="5244343" y="4164855"/>
                </a:cubicBezTo>
                <a:cubicBezTo>
                  <a:pt x="5127517" y="4187307"/>
                  <a:pt x="5010817" y="4187434"/>
                  <a:pt x="4892977" y="4181726"/>
                </a:cubicBezTo>
                <a:cubicBezTo>
                  <a:pt x="4792260" y="4176906"/>
                  <a:pt x="4691923" y="4151536"/>
                  <a:pt x="4590445" y="4178301"/>
                </a:cubicBezTo>
                <a:cubicBezTo>
                  <a:pt x="4580348" y="4179772"/>
                  <a:pt x="4570061" y="4179341"/>
                  <a:pt x="4560128" y="4177032"/>
                </a:cubicBezTo>
                <a:cubicBezTo>
                  <a:pt x="4449137" y="4161684"/>
                  <a:pt x="4337384" y="4174242"/>
                  <a:pt x="4226013" y="4169929"/>
                </a:cubicBezTo>
                <a:cubicBezTo>
                  <a:pt x="4174640" y="4167899"/>
                  <a:pt x="4122252" y="4169041"/>
                  <a:pt x="4071513" y="4163587"/>
                </a:cubicBezTo>
                <a:cubicBezTo>
                  <a:pt x="3955067" y="4151156"/>
                  <a:pt x="3838874" y="4144559"/>
                  <a:pt x="3723697" y="4173861"/>
                </a:cubicBezTo>
                <a:cubicBezTo>
                  <a:pt x="3690082" y="4181764"/>
                  <a:pt x="3655732" y="4186013"/>
                  <a:pt x="3621204" y="4186546"/>
                </a:cubicBezTo>
                <a:cubicBezTo>
                  <a:pt x="3508437" y="4190605"/>
                  <a:pt x="3396050" y="4182867"/>
                  <a:pt x="3283664" y="4176525"/>
                </a:cubicBezTo>
                <a:cubicBezTo>
                  <a:pt x="3205652" y="4172085"/>
                  <a:pt x="3127768" y="4162445"/>
                  <a:pt x="3049630" y="4170563"/>
                </a:cubicBezTo>
                <a:cubicBezTo>
                  <a:pt x="3004218" y="4175257"/>
                  <a:pt x="2958427" y="4175257"/>
                  <a:pt x="2913015" y="4170563"/>
                </a:cubicBezTo>
                <a:cubicBezTo>
                  <a:pt x="2829321" y="4160758"/>
                  <a:pt x="2744879" y="4158931"/>
                  <a:pt x="2660842" y="4165109"/>
                </a:cubicBezTo>
                <a:cubicBezTo>
                  <a:pt x="2535390" y="4175891"/>
                  <a:pt x="2410065" y="4184897"/>
                  <a:pt x="2284232" y="4167773"/>
                </a:cubicBezTo>
                <a:cubicBezTo>
                  <a:pt x="2212868" y="4156559"/>
                  <a:pt x="2140312" y="4155240"/>
                  <a:pt x="2068592" y="4163840"/>
                </a:cubicBezTo>
                <a:cubicBezTo>
                  <a:pt x="1897729" y="4187814"/>
                  <a:pt x="1726485" y="4180077"/>
                  <a:pt x="1555241" y="4170183"/>
                </a:cubicBezTo>
                <a:cubicBezTo>
                  <a:pt x="1440824" y="4163460"/>
                  <a:pt x="1325901" y="4151156"/>
                  <a:pt x="1211738" y="4167392"/>
                </a:cubicBezTo>
                <a:cubicBezTo>
                  <a:pt x="1066118" y="4187688"/>
                  <a:pt x="920370" y="4180965"/>
                  <a:pt x="774368" y="4175003"/>
                </a:cubicBezTo>
                <a:cubicBezTo>
                  <a:pt x="667182" y="4170563"/>
                  <a:pt x="559869" y="4157117"/>
                  <a:pt x="452430" y="4173734"/>
                </a:cubicBezTo>
                <a:cubicBezTo>
                  <a:pt x="441369" y="4175244"/>
                  <a:pt x="430117" y="4174115"/>
                  <a:pt x="419576" y="4170436"/>
                </a:cubicBezTo>
                <a:cubicBezTo>
                  <a:pt x="378807" y="4157016"/>
                  <a:pt x="335096" y="4155215"/>
                  <a:pt x="293363" y="4165236"/>
                </a:cubicBezTo>
                <a:cubicBezTo>
                  <a:pt x="216367" y="4182106"/>
                  <a:pt x="139497" y="4189463"/>
                  <a:pt x="61105" y="4174115"/>
                </a:cubicBezTo>
                <a:lnTo>
                  <a:pt x="13323" y="4171265"/>
                </a:lnTo>
                <a:lnTo>
                  <a:pt x="28554" y="3843045"/>
                </a:lnTo>
                <a:cubicBezTo>
                  <a:pt x="30457" y="3722610"/>
                  <a:pt x="27412" y="3602256"/>
                  <a:pt x="15626" y="3482187"/>
                </a:cubicBezTo>
                <a:cubicBezTo>
                  <a:pt x="-847" y="3335690"/>
                  <a:pt x="-4304" y="3188124"/>
                  <a:pt x="5296" y="3041068"/>
                </a:cubicBezTo>
                <a:cubicBezTo>
                  <a:pt x="11786" y="2956911"/>
                  <a:pt x="18539" y="2872754"/>
                  <a:pt x="22776" y="2788472"/>
                </a:cubicBezTo>
                <a:cubicBezTo>
                  <a:pt x="28180" y="2668580"/>
                  <a:pt x="25173" y="2548474"/>
                  <a:pt x="13771" y="2428964"/>
                </a:cubicBezTo>
                <a:cubicBezTo>
                  <a:pt x="4237" y="2337829"/>
                  <a:pt x="3177" y="2246070"/>
                  <a:pt x="10593" y="2154757"/>
                </a:cubicBezTo>
                <a:cubicBezTo>
                  <a:pt x="25690" y="1999286"/>
                  <a:pt x="9931" y="1843813"/>
                  <a:pt x="5032" y="1688466"/>
                </a:cubicBezTo>
                <a:cubicBezTo>
                  <a:pt x="-3577" y="1402691"/>
                  <a:pt x="20393" y="1117045"/>
                  <a:pt x="9666" y="831270"/>
                </a:cubicBezTo>
                <a:cubicBezTo>
                  <a:pt x="3841" y="689908"/>
                  <a:pt x="16420" y="548673"/>
                  <a:pt x="9666" y="407311"/>
                </a:cubicBezTo>
                <a:cubicBezTo>
                  <a:pt x="4105" y="306755"/>
                  <a:pt x="397" y="206200"/>
                  <a:pt x="4105" y="105518"/>
                </a:cubicBezTo>
                <a:cubicBezTo>
                  <a:pt x="5164" y="78059"/>
                  <a:pt x="5826" y="50473"/>
                  <a:pt x="9534" y="23396"/>
                </a:cubicBezTo>
                <a:close/>
              </a:path>
            </a:pathLst>
          </a:custGeom>
          <a:noFill/>
          <a:extLst>
            <a:ext uri="{909E8E84-426E-40DD-AFC4-6F175D3DCCD1}">
              <a14:hiddenFill xmlns:a14="http://schemas.microsoft.com/office/drawing/2010/main">
                <a:solidFill>
                  <a:srgbClr val="FFFFFF"/>
                </a:solidFill>
              </a14:hiddenFill>
            </a:ext>
          </a:extLst>
        </p:spPr>
      </p:pic>
      <p:sp>
        <p:nvSpPr>
          <p:cNvPr id="105481" name="sketch line">
            <a:extLst>
              <a:ext uri="{FF2B5EF4-FFF2-40B4-BE49-F238E27FC236}">
                <a16:creationId xmlns:a16="http://schemas.microsoft.com/office/drawing/2014/main" id="{63C1A86C-B1A8-4AEC-B001-595C91716E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89020" y="5404538"/>
            <a:ext cx="1554480" cy="18288"/>
          </a:xfrm>
          <a:custGeom>
            <a:avLst/>
            <a:gdLst>
              <a:gd name="connsiteX0" fmla="*/ 0 w 1554480"/>
              <a:gd name="connsiteY0" fmla="*/ 0 h 18288"/>
              <a:gd name="connsiteX1" fmla="*/ 549250 w 1554480"/>
              <a:gd name="connsiteY1" fmla="*/ 0 h 18288"/>
              <a:gd name="connsiteX2" fmla="*/ 1082954 w 1554480"/>
              <a:gd name="connsiteY2" fmla="*/ 0 h 18288"/>
              <a:gd name="connsiteX3" fmla="*/ 1554480 w 1554480"/>
              <a:gd name="connsiteY3" fmla="*/ 0 h 18288"/>
              <a:gd name="connsiteX4" fmla="*/ 1554480 w 1554480"/>
              <a:gd name="connsiteY4" fmla="*/ 18288 h 18288"/>
              <a:gd name="connsiteX5" fmla="*/ 1067410 w 1554480"/>
              <a:gd name="connsiteY5" fmla="*/ 18288 h 18288"/>
              <a:gd name="connsiteX6" fmla="*/ 549250 w 1554480"/>
              <a:gd name="connsiteY6" fmla="*/ 18288 h 18288"/>
              <a:gd name="connsiteX7" fmla="*/ 0 w 1554480"/>
              <a:gd name="connsiteY7" fmla="*/ 18288 h 18288"/>
              <a:gd name="connsiteX8" fmla="*/ 0 w 1554480"/>
              <a:gd name="connsiteY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474" name="Rectangle 2"/>
          <p:cNvSpPr>
            <a:spLocks noGrp="1" noChangeArrowheads="1"/>
          </p:cNvSpPr>
          <p:nvPr>
            <p:ph type="body" idx="1"/>
          </p:nvPr>
        </p:nvSpPr>
        <p:spPr>
          <a:xfrm>
            <a:off x="4654294" y="4562856"/>
            <a:ext cx="6903721" cy="2038666"/>
          </a:xfrm>
        </p:spPr>
        <p:txBody>
          <a:bodyPr vert="horz" lIns="91440" tIns="45720" rIns="91440" bIns="45720" rtlCol="0" anchor="ctr">
            <a:normAutofit fontScale="92500" lnSpcReduction="10000"/>
          </a:bodyPr>
          <a:lstStyle/>
          <a:p>
            <a:pPr>
              <a:defRPr/>
            </a:pPr>
            <a:r>
              <a:rPr lang="es-MX" sz="2200" noProof="0" dirty="0">
                <a:latin typeface="Calibri" panose="020F0502020204030204" pitchFamily="34" charset="0"/>
                <a:ea typeface="Calibri" panose="020F0502020204030204" pitchFamily="34" charset="0"/>
                <a:cs typeface="Calibri" panose="020F0502020204030204" pitchFamily="34" charset="0"/>
              </a:rPr>
              <a:t>Subvierte el paradigma realista, llevándolo al extremo</a:t>
            </a:r>
          </a:p>
          <a:p>
            <a:pPr>
              <a:defRPr/>
            </a:pPr>
            <a:r>
              <a:rPr lang="es-MX" sz="2200" noProof="0" dirty="0">
                <a:latin typeface="Calibri" panose="020F0502020204030204" pitchFamily="34" charset="0"/>
                <a:ea typeface="Calibri" panose="020F0502020204030204" pitchFamily="34" charset="0"/>
                <a:cs typeface="Calibri" panose="020F0502020204030204" pitchFamily="34" charset="0"/>
              </a:rPr>
              <a:t>El objetivo es representar una realidad extendida, que incluye el mundo interior-inconsciente de los individuos.</a:t>
            </a:r>
            <a:endParaRPr lang="es-MX" sz="2200" b="1" noProof="0" dirty="0">
              <a:effectLst>
                <a:outerShdw blurRad="38100" dist="38100" dir="2700000" algn="tl">
                  <a:srgbClr val="000000"/>
                </a:outerShdw>
              </a:effectLst>
              <a:latin typeface="Calibri" panose="020F0502020204030204" pitchFamily="34" charset="0"/>
              <a:ea typeface="Calibri" panose="020F0502020204030204" pitchFamily="34" charset="0"/>
              <a:cs typeface="Calibri" panose="020F0502020204030204" pitchFamily="34" charset="0"/>
            </a:endParaRPr>
          </a:p>
          <a:p>
            <a:pPr>
              <a:defRPr/>
            </a:pPr>
            <a:r>
              <a:rPr lang="es-MX" sz="2200" b="1" noProof="0" dirty="0">
                <a:latin typeface="Calibri" panose="020F0502020204030204" pitchFamily="34" charset="0"/>
                <a:ea typeface="Calibri" panose="020F0502020204030204" pitchFamily="34" charset="0"/>
                <a:cs typeface="Calibri" panose="020F0502020204030204" pitchFamily="34" charset="0"/>
              </a:rPr>
              <a:t>Ya no se narra desde la certeza sino que desde la incertidumbre y la fragmentariedad de la experiencia</a:t>
            </a:r>
          </a:p>
          <a:p>
            <a:pPr>
              <a:defRPr/>
            </a:pPr>
            <a:r>
              <a:rPr lang="es-MX" sz="2200" b="1" noProof="0" dirty="0">
                <a:latin typeface="Calibri" panose="020F0502020204030204" pitchFamily="34" charset="0"/>
                <a:ea typeface="Calibri" panose="020F0502020204030204" pitchFamily="34" charset="0"/>
                <a:cs typeface="Calibri" panose="020F0502020204030204" pitchFamily="34" charset="0"/>
              </a:rPr>
              <a:t>Joyce: Monólogo de Molly Bloom</a:t>
            </a:r>
            <a:endParaRPr lang="es-MX" sz="2200" noProof="0" dirty="0">
              <a:latin typeface="Calibri" panose="020F0502020204030204" pitchFamily="34" charset="0"/>
              <a:ea typeface="Calibri" panose="020F0502020204030204" pitchFamily="34" charset="0"/>
              <a:cs typeface="Calibri" panose="020F0502020204030204" pitchFamily="34" charset="0"/>
            </a:endParaRPr>
          </a:p>
        </p:txBody>
      </p:sp>
      <p:sp>
        <p:nvSpPr>
          <p:cNvPr id="36867" name="Text Box 15"/>
          <p:cNvSpPr txBox="1">
            <a:spLocks noChangeArrowheads="1"/>
          </p:cNvSpPr>
          <p:nvPr/>
        </p:nvSpPr>
        <p:spPr bwMode="auto">
          <a:xfrm>
            <a:off x="2351088" y="1"/>
            <a:ext cx="7129462" cy="366713"/>
          </a:xfrm>
          <a:prstGeom prst="rect">
            <a:avLst/>
          </a:prstGeom>
          <a:noFill/>
          <a:ln w="9525">
            <a:noFill/>
            <a:miter lim="800000"/>
            <a:headEnd/>
            <a:tailEnd/>
          </a:ln>
        </p:spPr>
        <p:txBody>
          <a:bodyPr>
            <a:spAutoFit/>
          </a:bodyPr>
          <a:lstStyle/>
          <a:p>
            <a:pPr>
              <a:spcBef>
                <a:spcPct val="50000"/>
              </a:spcBef>
            </a:pPr>
            <a:endParaRPr lang="es-MX"/>
          </a:p>
        </p:txBody>
      </p:sp>
      <p:sp>
        <p:nvSpPr>
          <p:cNvPr id="17" name="16 CuadroTexto"/>
          <p:cNvSpPr txBox="1"/>
          <p:nvPr/>
        </p:nvSpPr>
        <p:spPr>
          <a:xfrm>
            <a:off x="0" y="3818340"/>
            <a:ext cx="6001513" cy="369332"/>
          </a:xfrm>
          <a:prstGeom prst="rect">
            <a:avLst/>
          </a:prstGeom>
          <a:solidFill>
            <a:schemeClr val="accent1"/>
          </a:solidFill>
        </p:spPr>
        <p:txBody>
          <a:bodyPr wrap="square">
            <a:spAutoFit/>
          </a:bodyPr>
          <a:lstStyle/>
          <a:p>
            <a:pPr algn="ctr">
              <a:spcAft>
                <a:spcPts val="600"/>
              </a:spcAft>
              <a:defRPr/>
            </a:pPr>
            <a:r>
              <a:rPr lang="es-MX" dirty="0" err="1">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Gustave</a:t>
            </a:r>
            <a:r>
              <a:rPr lang="es-MX"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es-MX" dirty="0" err="1">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Courbet</a:t>
            </a:r>
            <a:r>
              <a:rPr lang="es-MX"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El origen del mundo (1866)</a:t>
            </a:r>
          </a:p>
        </p:txBody>
      </p:sp>
    </p:spTree>
    <p:extLst>
      <p:ext uri="{BB962C8B-B14F-4D97-AF65-F5344CB8AC3E}">
        <p14:creationId xmlns:p14="http://schemas.microsoft.com/office/powerpoint/2010/main" val="34114068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Text Box 15"/>
          <p:cNvSpPr txBox="1">
            <a:spLocks noChangeArrowheads="1"/>
          </p:cNvSpPr>
          <p:nvPr/>
        </p:nvSpPr>
        <p:spPr bwMode="auto">
          <a:xfrm>
            <a:off x="2351088" y="1"/>
            <a:ext cx="7129462" cy="366713"/>
          </a:xfrm>
          <a:prstGeom prst="rect">
            <a:avLst/>
          </a:prstGeom>
          <a:noFill/>
          <a:ln w="9525">
            <a:noFill/>
            <a:miter lim="800000"/>
            <a:headEnd/>
            <a:tailEnd/>
          </a:ln>
        </p:spPr>
        <p:txBody>
          <a:bodyPr>
            <a:spAutoFit/>
          </a:bodyPr>
          <a:lstStyle/>
          <a:p>
            <a:pPr>
              <a:spcBef>
                <a:spcPct val="50000"/>
              </a:spcBef>
            </a:pPr>
            <a:endParaRPr lang="es-MX"/>
          </a:p>
        </p:txBody>
      </p:sp>
      <p:sp>
        <p:nvSpPr>
          <p:cNvPr id="2" name="CuadroTexto 1"/>
          <p:cNvSpPr txBox="1"/>
          <p:nvPr/>
        </p:nvSpPr>
        <p:spPr>
          <a:xfrm>
            <a:off x="130630" y="183357"/>
            <a:ext cx="11968444" cy="5847755"/>
          </a:xfrm>
          <a:prstGeom prst="rect">
            <a:avLst/>
          </a:prstGeom>
          <a:noFill/>
        </p:spPr>
        <p:txBody>
          <a:bodyPr wrap="square" rtlCol="0">
            <a:spAutoFit/>
          </a:bodyPr>
          <a:lstStyle/>
          <a:p>
            <a:pPr algn="just"/>
            <a:r>
              <a:rPr lang="es-MX" sz="2200" dirty="0">
                <a:latin typeface="Calibri" panose="020F0502020204030204" pitchFamily="34" charset="0"/>
                <a:ea typeface="Calibri" panose="020F0502020204030204" pitchFamily="34" charset="0"/>
                <a:cs typeface="Calibri" panose="020F0502020204030204" pitchFamily="34" charset="0"/>
              </a:rPr>
              <a:t>“…a veces quisiera hacerlo ardientemente cuando se siente esa sensación tan linda por todo el cuerpo no se lo puede remediar yo quisiera que algún hombre u otro me tomara alguna vez  cuando está allí y me besara en sus brazos no hay nada como un beso largo y ardiente que llega hasta el alma casi la paraliza a una después detesto esa confesión cuando yo iba al padre </a:t>
            </a:r>
            <a:r>
              <a:rPr lang="es-MX" sz="2200" dirty="0" err="1">
                <a:latin typeface="Calibri" panose="020F0502020204030204" pitchFamily="34" charset="0"/>
                <a:ea typeface="Calibri" panose="020F0502020204030204" pitchFamily="34" charset="0"/>
                <a:cs typeface="Calibri" panose="020F0502020204030204" pitchFamily="34" charset="0"/>
              </a:rPr>
              <a:t>Corrigan</a:t>
            </a:r>
            <a:r>
              <a:rPr lang="es-MX" sz="2200" dirty="0">
                <a:latin typeface="Calibri" panose="020F0502020204030204" pitchFamily="34" charset="0"/>
                <a:ea typeface="Calibri" panose="020F0502020204030204" pitchFamily="34" charset="0"/>
                <a:cs typeface="Calibri" panose="020F0502020204030204" pitchFamily="34" charset="0"/>
              </a:rPr>
              <a:t> él me conmovía padre y qué hay de malo si él lo hacía dónde y lo dije en la orilla del Canal como una tonta pero en qué lugar de su persona hija mía sobre la pierna por detrás arriba era sí más arriba donde te sientas sí oh Señor no podía decir el trasero directamente y terminar de una vez qué tiene eso que ver en la cuestión y lo hiciste no recuerdo en la forma que lo dijo no padre y yo siempre pienso en el verdadero padre para qué quería él saberlo cuando yo ya lo había confesado a Dios él tenía una buena mano gorda la palma siempre húmeda no me importaría sentirla ni tampoco a él diría por el cogote de toro en su cuello de caballo me pregunto si me conocía en el confesionario yo podía verle la cara él no podía ver la mía naturalmente él no se daba vuelta o aflojaba hasta que tenía los ojos rojos cuando murió su padre están perdidos por una mujer naturalmente debe de ser terrible cuando un hombre llora déjalos en paz me gustaría ser abrazada por uno con sus vestimentas y el olor de incienso saliéndole como el papa además no hay peligro con un cura si una está casada él tiene que cuidarse bastante por sí mismo después da algo de penitencia para S.S. el papa quisiera saber si él estaba satisfecho conmigo una tremenda cosa que no me gustaba era que me palmeara por detrás tan familiarmente en el vestíbulo</a:t>
            </a:r>
          </a:p>
        </p:txBody>
      </p:sp>
    </p:spTree>
    <p:extLst>
      <p:ext uri="{BB962C8B-B14F-4D97-AF65-F5344CB8AC3E}">
        <p14:creationId xmlns:p14="http://schemas.microsoft.com/office/powerpoint/2010/main" val="19666485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Text Box 15"/>
          <p:cNvSpPr txBox="1">
            <a:spLocks noChangeArrowheads="1"/>
          </p:cNvSpPr>
          <p:nvPr/>
        </p:nvSpPr>
        <p:spPr bwMode="auto">
          <a:xfrm>
            <a:off x="2351088" y="1"/>
            <a:ext cx="7129462" cy="366713"/>
          </a:xfrm>
          <a:prstGeom prst="rect">
            <a:avLst/>
          </a:prstGeom>
          <a:noFill/>
          <a:ln w="9525">
            <a:noFill/>
            <a:miter lim="800000"/>
            <a:headEnd/>
            <a:tailEnd/>
          </a:ln>
        </p:spPr>
        <p:txBody>
          <a:bodyPr>
            <a:spAutoFit/>
          </a:bodyPr>
          <a:lstStyle/>
          <a:p>
            <a:pPr>
              <a:spcBef>
                <a:spcPct val="50000"/>
              </a:spcBef>
            </a:pPr>
            <a:endParaRPr lang="es-MX"/>
          </a:p>
        </p:txBody>
      </p:sp>
      <p:sp>
        <p:nvSpPr>
          <p:cNvPr id="2" name="CuadroTexto 1"/>
          <p:cNvSpPr txBox="1"/>
          <p:nvPr/>
        </p:nvSpPr>
        <p:spPr>
          <a:xfrm>
            <a:off x="5309" y="4777"/>
            <a:ext cx="12066949" cy="7355860"/>
          </a:xfrm>
          <a:prstGeom prst="rect">
            <a:avLst/>
          </a:prstGeom>
          <a:noFill/>
        </p:spPr>
        <p:txBody>
          <a:bodyPr wrap="square" rtlCol="0">
            <a:spAutoFit/>
          </a:bodyPr>
          <a:lstStyle/>
          <a:p>
            <a:pPr algn="just"/>
            <a:endParaRPr lang="es-MX" sz="2400" dirty="0">
              <a:solidFill>
                <a:srgbClr val="FFFF00"/>
              </a:solidFill>
            </a:endParaRPr>
          </a:p>
          <a:p>
            <a:pPr algn="just"/>
            <a:endParaRPr lang="es-MX" sz="2400" dirty="0">
              <a:latin typeface="Calibri" panose="020F0502020204030204" pitchFamily="34" charset="0"/>
              <a:ea typeface="Calibri" panose="020F0502020204030204" pitchFamily="34" charset="0"/>
              <a:cs typeface="Calibri" panose="020F0502020204030204" pitchFamily="34" charset="0"/>
            </a:endParaRPr>
          </a:p>
          <a:p>
            <a:pPr algn="just"/>
            <a:r>
              <a:rPr lang="es-MX" sz="2400" dirty="0">
                <a:latin typeface="Calibri" panose="020F0502020204030204" pitchFamily="34" charset="0"/>
                <a:ea typeface="Calibri" panose="020F0502020204030204" pitchFamily="34" charset="0"/>
                <a:cs typeface="Calibri" panose="020F0502020204030204" pitchFamily="34" charset="0"/>
              </a:rPr>
              <a:t>“…bueno </a:t>
            </a:r>
            <a:r>
              <a:rPr lang="es-MX" sz="2400" dirty="0" err="1">
                <a:latin typeface="Calibri" panose="020F0502020204030204" pitchFamily="34" charset="0"/>
                <a:ea typeface="Calibri" panose="020F0502020204030204" pitchFamily="34" charset="0"/>
                <a:cs typeface="Calibri" panose="020F0502020204030204" pitchFamily="34" charset="0"/>
              </a:rPr>
              <a:t>bueno</a:t>
            </a:r>
            <a:r>
              <a:rPr lang="es-MX" sz="2400" dirty="0">
                <a:latin typeface="Calibri" panose="020F0502020204030204" pitchFamily="34" charset="0"/>
                <a:ea typeface="Calibri" panose="020F0502020204030204" pitchFamily="34" charset="0"/>
                <a:cs typeface="Calibri" panose="020F0502020204030204" pitchFamily="34" charset="0"/>
              </a:rPr>
              <a:t> que siga durmiendo y suspirando el insigne sabio Don </a:t>
            </a:r>
            <a:r>
              <a:rPr lang="es-MX" sz="2400" dirty="0" err="1">
                <a:latin typeface="Calibri" panose="020F0502020204030204" pitchFamily="34" charset="0"/>
                <a:ea typeface="Calibri" panose="020F0502020204030204" pitchFamily="34" charset="0"/>
                <a:cs typeface="Calibri" panose="020F0502020204030204" pitchFamily="34" charset="0"/>
              </a:rPr>
              <a:t>Poldo</a:t>
            </a:r>
            <a:r>
              <a:rPr lang="es-MX" sz="2400" dirty="0">
                <a:latin typeface="Calibri" panose="020F0502020204030204" pitchFamily="34" charset="0"/>
                <a:ea typeface="Calibri" panose="020F0502020204030204" pitchFamily="34" charset="0"/>
                <a:cs typeface="Calibri" panose="020F0502020204030204" pitchFamily="34" charset="0"/>
              </a:rPr>
              <a:t> de la Flora si supiera cómo salió en las cartas esta mañana tendría algo por lo que suspirar un hombre moreno con cierta perplejidad entre 2 7s también en la cárcel porque sólo Dios sabe lo que hace que yo no lo sé y voy a tener que andar trasteando abajo en la cocina para tenerle preparado a su señoría el desayuno mientras que él está enroscado como una momia acaso lo voy a hacer tú me has visto alguna vez corriendo ya me gustaría a mí verme de esa manera les haces caso y te tratan como basura no me importa lo que nadie diga sería mucho mejor que el mundo estuviera </a:t>
            </a:r>
            <a:r>
              <a:rPr lang="es-MX" sz="2400" dirty="0" err="1">
                <a:latin typeface="Calibri" panose="020F0502020204030204" pitchFamily="34" charset="0"/>
                <a:ea typeface="Calibri" panose="020F0502020204030204" pitchFamily="34" charset="0"/>
                <a:cs typeface="Calibri" panose="020F0502020204030204" pitchFamily="34" charset="0"/>
              </a:rPr>
              <a:t>gobemado</a:t>
            </a:r>
            <a:r>
              <a:rPr lang="es-MX" sz="2400" dirty="0">
                <a:latin typeface="Calibri" panose="020F0502020204030204" pitchFamily="34" charset="0"/>
                <a:ea typeface="Calibri" panose="020F0502020204030204" pitchFamily="34" charset="0"/>
                <a:cs typeface="Calibri" panose="020F0502020204030204" pitchFamily="34" charset="0"/>
              </a:rPr>
              <a:t> por las mujeres que hay en él no se vería a las mujeres matándose unas a otras ni aniquilándose cuándo se ha visto alguna vez a las mujeres dando tumbos borrachas como ellos hacen o jugándose hasta el último céntimo y perderlo en los caballos sí porque una mujer haga lo que haga sabe dónde parar seguro que no estarían en el mundo si no fuera por nosotras no saben lo que es ser mujer y madre cómo podrían dónde estarían todos ellos si no hubieran tenido una madre que los cuidara cosa que yo nunca tuve …”</a:t>
            </a:r>
          </a:p>
          <a:p>
            <a:pPr algn="just"/>
            <a:endParaRPr lang="es-MX" sz="2400" dirty="0"/>
          </a:p>
          <a:p>
            <a:pPr algn="r"/>
            <a:r>
              <a:rPr lang="es-MX" dirty="0">
                <a:latin typeface="Calibri" panose="020F0502020204030204" pitchFamily="34" charset="0"/>
                <a:ea typeface="Calibri" panose="020F0502020204030204" pitchFamily="34" charset="0"/>
                <a:cs typeface="Calibri" panose="020F0502020204030204" pitchFamily="34" charset="0"/>
              </a:rPr>
              <a:t>Joyce, Ulises, Monólogo de Molly Bloom (Fragmento)</a:t>
            </a:r>
            <a:endParaRPr lang="es-MX" sz="2400" dirty="0">
              <a:latin typeface="Calibri" panose="020F0502020204030204" pitchFamily="34" charset="0"/>
              <a:ea typeface="Calibri" panose="020F0502020204030204" pitchFamily="34" charset="0"/>
              <a:cs typeface="Calibri" panose="020F0502020204030204" pitchFamily="34" charset="0"/>
            </a:endParaRPr>
          </a:p>
          <a:p>
            <a:pPr algn="just"/>
            <a:endParaRPr lang="es-MX" sz="2400" dirty="0">
              <a:solidFill>
                <a:srgbClr val="FFFF00"/>
              </a:solidFill>
            </a:endParaRPr>
          </a:p>
          <a:p>
            <a:pPr algn="just"/>
            <a:endParaRPr lang="es-MX" sz="2400" dirty="0">
              <a:solidFill>
                <a:srgbClr val="FFFF00"/>
              </a:solidFill>
            </a:endParaRPr>
          </a:p>
          <a:p>
            <a:pPr algn="just"/>
            <a:endParaRPr lang="es-MX" sz="2200" dirty="0">
              <a:solidFill>
                <a:srgbClr val="FFFF00"/>
              </a:solidFill>
            </a:endParaRPr>
          </a:p>
        </p:txBody>
      </p:sp>
    </p:spTree>
    <p:extLst>
      <p:ext uri="{BB962C8B-B14F-4D97-AF65-F5344CB8AC3E}">
        <p14:creationId xmlns:p14="http://schemas.microsoft.com/office/powerpoint/2010/main" val="9681696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354" name="Rectangle 14353">
            <a:extLst>
              <a:ext uri="{FF2B5EF4-FFF2-40B4-BE49-F238E27FC236}">
                <a16:creationId xmlns:a16="http://schemas.microsoft.com/office/drawing/2014/main" id="{5396781C-32A1-4FDA-A83B-A7FF8C1B1E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340" name="Picture 4" descr="L’empire des lumières">
            <a:extLst>
              <a:ext uri="{FF2B5EF4-FFF2-40B4-BE49-F238E27FC236}">
                <a16:creationId xmlns:a16="http://schemas.microsoft.com/office/drawing/2014/main" id="{FFB4605B-963E-8F37-F403-C4BF942BBA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07"/>
          <a:stretch/>
        </p:blipFill>
        <p:spPr bwMode="auto">
          <a:xfrm>
            <a:off x="20" y="10"/>
            <a:ext cx="4546582" cy="6857990"/>
          </a:xfrm>
          <a:custGeom>
            <a:avLst/>
            <a:gdLst/>
            <a:ahLst/>
            <a:cxnLst/>
            <a:rect l="l" t="t" r="r" b="b"/>
            <a:pathLst>
              <a:path w="4546602" h="6858000">
                <a:moveTo>
                  <a:pt x="4221600" y="6662544"/>
                </a:moveTo>
                <a:lnTo>
                  <a:pt x="4210150" y="6683027"/>
                </a:lnTo>
                <a:lnTo>
                  <a:pt x="4207002" y="6702976"/>
                </a:lnTo>
                <a:lnTo>
                  <a:pt x="4207002" y="6702977"/>
                </a:lnTo>
                <a:cubicBezTo>
                  <a:pt x="4207407" y="6716169"/>
                  <a:pt x="4212552" y="6729219"/>
                  <a:pt x="4220838" y="6742553"/>
                </a:cubicBezTo>
                <a:lnTo>
                  <a:pt x="4220839" y="6742555"/>
                </a:lnTo>
                <a:lnTo>
                  <a:pt x="4240316" y="6812062"/>
                </a:lnTo>
                <a:lnTo>
                  <a:pt x="4235543" y="6776800"/>
                </a:lnTo>
                <a:lnTo>
                  <a:pt x="4220839" y="6742555"/>
                </a:lnTo>
                <a:lnTo>
                  <a:pt x="4220838" y="6742552"/>
                </a:lnTo>
                <a:lnTo>
                  <a:pt x="4207002" y="6702976"/>
                </a:lnTo>
                <a:close/>
                <a:moveTo>
                  <a:pt x="4189594" y="6564620"/>
                </a:moveTo>
                <a:lnTo>
                  <a:pt x="4189594" y="6564621"/>
                </a:lnTo>
                <a:cubicBezTo>
                  <a:pt x="4199883" y="6575479"/>
                  <a:pt x="4205977" y="6582147"/>
                  <a:pt x="4212073" y="6588626"/>
                </a:cubicBezTo>
                <a:lnTo>
                  <a:pt x="4228695" y="6625225"/>
                </a:lnTo>
                <a:lnTo>
                  <a:pt x="4221601" y="6662541"/>
                </a:lnTo>
                <a:lnTo>
                  <a:pt x="4221600" y="6662541"/>
                </a:lnTo>
                <a:lnTo>
                  <a:pt x="4221600" y="6662542"/>
                </a:lnTo>
                <a:lnTo>
                  <a:pt x="4221601" y="6662541"/>
                </a:lnTo>
                <a:lnTo>
                  <a:pt x="4228684" y="6645552"/>
                </a:lnTo>
                <a:lnTo>
                  <a:pt x="4228695" y="6625225"/>
                </a:lnTo>
                <a:lnTo>
                  <a:pt x="4228695" y="6625224"/>
                </a:lnTo>
                <a:cubicBezTo>
                  <a:pt x="4226599" y="6611342"/>
                  <a:pt x="4220551" y="6597578"/>
                  <a:pt x="4212073" y="6588625"/>
                </a:cubicBezTo>
                <a:close/>
                <a:moveTo>
                  <a:pt x="4269915" y="6438981"/>
                </a:moveTo>
                <a:lnTo>
                  <a:pt x="4249984" y="6463840"/>
                </a:lnTo>
                <a:lnTo>
                  <a:pt x="4249982" y="6463849"/>
                </a:lnTo>
                <a:lnTo>
                  <a:pt x="4236188" y="6513012"/>
                </a:lnTo>
                <a:lnTo>
                  <a:pt x="4217381" y="6546194"/>
                </a:lnTo>
                <a:lnTo>
                  <a:pt x="4217381" y="6546195"/>
                </a:lnTo>
                <a:lnTo>
                  <a:pt x="4233719" y="6521804"/>
                </a:lnTo>
                <a:lnTo>
                  <a:pt x="4236188" y="6513012"/>
                </a:lnTo>
                <a:lnTo>
                  <a:pt x="4238998" y="6508052"/>
                </a:lnTo>
                <a:lnTo>
                  <a:pt x="4249982" y="6463849"/>
                </a:lnTo>
                <a:lnTo>
                  <a:pt x="4249984" y="6463841"/>
                </a:lnTo>
                <a:cubicBezTo>
                  <a:pt x="4252937" y="6451650"/>
                  <a:pt x="4260413" y="6444077"/>
                  <a:pt x="4269915" y="6438981"/>
                </a:cubicBezTo>
                <a:close/>
                <a:moveTo>
                  <a:pt x="4355914" y="6364769"/>
                </a:moveTo>
                <a:lnTo>
                  <a:pt x="4354607" y="6387910"/>
                </a:lnTo>
                <a:lnTo>
                  <a:pt x="4351952" y="6393385"/>
                </a:lnTo>
                <a:lnTo>
                  <a:pt x="4345189" y="6407332"/>
                </a:lnTo>
                <a:lnTo>
                  <a:pt x="4345189" y="6407333"/>
                </a:lnTo>
                <a:lnTo>
                  <a:pt x="4351952" y="6393385"/>
                </a:lnTo>
                <a:lnTo>
                  <a:pt x="4354608" y="6387910"/>
                </a:lnTo>
                <a:close/>
                <a:moveTo>
                  <a:pt x="4116820" y="4221391"/>
                </a:moveTo>
                <a:lnTo>
                  <a:pt x="4116820" y="4221392"/>
                </a:lnTo>
                <a:cubicBezTo>
                  <a:pt x="4117582" y="4232061"/>
                  <a:pt x="4117772" y="4243873"/>
                  <a:pt x="4122536" y="4253015"/>
                </a:cubicBezTo>
                <a:cubicBezTo>
                  <a:pt x="4134729" y="4277402"/>
                  <a:pt x="4150349" y="4300071"/>
                  <a:pt x="4162352" y="4324646"/>
                </a:cubicBezTo>
                <a:lnTo>
                  <a:pt x="4171306" y="4363891"/>
                </a:lnTo>
                <a:lnTo>
                  <a:pt x="4170544" y="4482004"/>
                </a:lnTo>
                <a:cubicBezTo>
                  <a:pt x="4167876" y="4546776"/>
                  <a:pt x="4167304" y="4612500"/>
                  <a:pt x="4110534" y="4659174"/>
                </a:cubicBezTo>
                <a:cubicBezTo>
                  <a:pt x="4105962" y="4662986"/>
                  <a:pt x="4103294" y="4671176"/>
                  <a:pt x="4102532" y="4677655"/>
                </a:cubicBezTo>
                <a:cubicBezTo>
                  <a:pt x="4098913" y="4707564"/>
                  <a:pt x="4098531" y="4738235"/>
                  <a:pt x="4092625" y="4767764"/>
                </a:cubicBezTo>
                <a:cubicBezTo>
                  <a:pt x="4090244" y="4779575"/>
                  <a:pt x="4089435" y="4790386"/>
                  <a:pt x="4091316" y="4800483"/>
                </a:cubicBezTo>
                <a:lnTo>
                  <a:pt x="4091316" y="4800484"/>
                </a:lnTo>
                <a:cubicBezTo>
                  <a:pt x="4093197" y="4810581"/>
                  <a:pt x="4097770" y="4819964"/>
                  <a:pt x="4106152" y="4828917"/>
                </a:cubicBezTo>
                <a:lnTo>
                  <a:pt x="4128333" y="4863343"/>
                </a:lnTo>
                <a:lnTo>
                  <a:pt x="4135862" y="4889275"/>
                </a:lnTo>
                <a:lnTo>
                  <a:pt x="4134157" y="4912168"/>
                </a:lnTo>
                <a:cubicBezTo>
                  <a:pt x="4132442" y="4919978"/>
                  <a:pt x="4132085" y="4927122"/>
                  <a:pt x="4132755" y="4933805"/>
                </a:cubicBezTo>
                <a:lnTo>
                  <a:pt x="4132755" y="4933806"/>
                </a:lnTo>
                <a:lnTo>
                  <a:pt x="4132757" y="4933810"/>
                </a:lnTo>
                <a:lnTo>
                  <a:pt x="4137514" y="4952673"/>
                </a:lnTo>
                <a:lnTo>
                  <a:pt x="4140307" y="4957453"/>
                </a:lnTo>
                <a:lnTo>
                  <a:pt x="4141585" y="4961456"/>
                </a:lnTo>
                <a:cubicBezTo>
                  <a:pt x="4146096" y="4970097"/>
                  <a:pt x="4151802" y="4978393"/>
                  <a:pt x="4157589" y="4987038"/>
                </a:cubicBezTo>
                <a:cubicBezTo>
                  <a:pt x="4168828" y="5003802"/>
                  <a:pt x="4182926" y="5022853"/>
                  <a:pt x="4184068" y="5041522"/>
                </a:cubicBezTo>
                <a:cubicBezTo>
                  <a:pt x="4184687" y="5052096"/>
                  <a:pt x="4187605" y="5062300"/>
                  <a:pt x="4191284" y="5072376"/>
                </a:cubicBezTo>
                <a:lnTo>
                  <a:pt x="4197188" y="5087444"/>
                </a:lnTo>
                <a:lnTo>
                  <a:pt x="4210215" y="5133220"/>
                </a:lnTo>
                <a:lnTo>
                  <a:pt x="4210217" y="5133225"/>
                </a:lnTo>
                <a:lnTo>
                  <a:pt x="4203501" y="5166113"/>
                </a:lnTo>
                <a:lnTo>
                  <a:pt x="4203501" y="5166114"/>
                </a:lnTo>
                <a:cubicBezTo>
                  <a:pt x="4202739" y="5167638"/>
                  <a:pt x="4203311" y="5169781"/>
                  <a:pt x="4204192" y="5172091"/>
                </a:cubicBezTo>
                <a:lnTo>
                  <a:pt x="4206739" y="5179068"/>
                </a:lnTo>
                <a:lnTo>
                  <a:pt x="4206573" y="5229433"/>
                </a:lnTo>
                <a:lnTo>
                  <a:pt x="4196024" y="5248936"/>
                </a:lnTo>
                <a:lnTo>
                  <a:pt x="4183116" y="5272796"/>
                </a:lnTo>
                <a:cubicBezTo>
                  <a:pt x="4171471" y="5285441"/>
                  <a:pt x="4163765" y="5298595"/>
                  <a:pt x="4159213" y="5312288"/>
                </a:cubicBezTo>
                <a:lnTo>
                  <a:pt x="4158157" y="5321350"/>
                </a:lnTo>
                <a:lnTo>
                  <a:pt x="4155683" y="5326163"/>
                </a:lnTo>
                <a:lnTo>
                  <a:pt x="4154237" y="5355014"/>
                </a:lnTo>
                <a:lnTo>
                  <a:pt x="4154237" y="5355015"/>
                </a:lnTo>
                <a:cubicBezTo>
                  <a:pt x="4154886" y="5364883"/>
                  <a:pt x="4156589" y="5375003"/>
                  <a:pt x="4159113" y="5385385"/>
                </a:cubicBezTo>
                <a:cubicBezTo>
                  <a:pt x="4162352" y="5398722"/>
                  <a:pt x="4164638" y="5412058"/>
                  <a:pt x="4167304" y="5425583"/>
                </a:cubicBezTo>
                <a:cubicBezTo>
                  <a:pt x="4171114" y="5443871"/>
                  <a:pt x="4175116" y="5462352"/>
                  <a:pt x="4178926" y="5480638"/>
                </a:cubicBezTo>
                <a:lnTo>
                  <a:pt x="4183450" y="5507668"/>
                </a:lnTo>
                <a:lnTo>
                  <a:pt x="4172831" y="5531692"/>
                </a:lnTo>
                <a:lnTo>
                  <a:pt x="4172830" y="5531693"/>
                </a:lnTo>
                <a:cubicBezTo>
                  <a:pt x="4165781" y="5537600"/>
                  <a:pt x="4162589" y="5542649"/>
                  <a:pt x="4162685" y="5547578"/>
                </a:cubicBezTo>
                <a:lnTo>
                  <a:pt x="4162685" y="5547579"/>
                </a:lnTo>
                <a:cubicBezTo>
                  <a:pt x="4162780" y="5552508"/>
                  <a:pt x="4166162" y="5557318"/>
                  <a:pt x="4172258" y="5562747"/>
                </a:cubicBezTo>
                <a:cubicBezTo>
                  <a:pt x="4214932" y="5600468"/>
                  <a:pt x="4241603" y="5646190"/>
                  <a:pt x="4243506" y="5704484"/>
                </a:cubicBezTo>
                <a:cubicBezTo>
                  <a:pt x="4243888" y="5716486"/>
                  <a:pt x="4246554" y="5728679"/>
                  <a:pt x="4249412" y="5740489"/>
                </a:cubicBezTo>
                <a:cubicBezTo>
                  <a:pt x="4251127" y="5747729"/>
                  <a:pt x="4253033" y="5756494"/>
                  <a:pt x="4258177" y="5760874"/>
                </a:cubicBezTo>
                <a:cubicBezTo>
                  <a:pt x="4297420" y="5794975"/>
                  <a:pt x="4324663" y="5837458"/>
                  <a:pt x="4346573" y="5883752"/>
                </a:cubicBezTo>
                <a:lnTo>
                  <a:pt x="4346575" y="5883756"/>
                </a:lnTo>
                <a:lnTo>
                  <a:pt x="4364477" y="5935946"/>
                </a:lnTo>
                <a:lnTo>
                  <a:pt x="4364478" y="5935950"/>
                </a:lnTo>
                <a:lnTo>
                  <a:pt x="4360859" y="5993290"/>
                </a:lnTo>
                <a:lnTo>
                  <a:pt x="4360858" y="5993291"/>
                </a:lnTo>
                <a:cubicBezTo>
                  <a:pt x="4359717" y="6004531"/>
                  <a:pt x="4359906" y="6017485"/>
                  <a:pt x="4354382" y="6026440"/>
                </a:cubicBezTo>
                <a:cubicBezTo>
                  <a:pt x="4337045" y="6054825"/>
                  <a:pt x="4318377" y="6082258"/>
                  <a:pt x="4298182" y="6108738"/>
                </a:cubicBezTo>
                <a:cubicBezTo>
                  <a:pt x="4289514" y="6120074"/>
                  <a:pt x="4284561" y="6126884"/>
                  <a:pt x="4284490" y="6133314"/>
                </a:cubicBezTo>
                <a:lnTo>
                  <a:pt x="4284490" y="6133315"/>
                </a:lnTo>
                <a:lnTo>
                  <a:pt x="4288190" y="6143190"/>
                </a:lnTo>
                <a:lnTo>
                  <a:pt x="4300086" y="6155600"/>
                </a:lnTo>
                <a:lnTo>
                  <a:pt x="4300088" y="6155603"/>
                </a:lnTo>
                <a:cubicBezTo>
                  <a:pt x="4322377" y="6175798"/>
                  <a:pt x="4333998" y="6200945"/>
                  <a:pt x="4338759" y="6228757"/>
                </a:cubicBezTo>
                <a:lnTo>
                  <a:pt x="4356096" y="6361540"/>
                </a:lnTo>
                <a:lnTo>
                  <a:pt x="4356096" y="6361539"/>
                </a:lnTo>
                <a:cubicBezTo>
                  <a:pt x="4352476" y="6317151"/>
                  <a:pt x="4346190" y="6272764"/>
                  <a:pt x="4338759" y="6228756"/>
                </a:cubicBezTo>
                <a:cubicBezTo>
                  <a:pt x="4333998" y="6200944"/>
                  <a:pt x="4322377" y="6175797"/>
                  <a:pt x="4300088" y="6155602"/>
                </a:cubicBezTo>
                <a:lnTo>
                  <a:pt x="4300086" y="6155600"/>
                </a:lnTo>
                <a:lnTo>
                  <a:pt x="4284490" y="6133315"/>
                </a:lnTo>
                <a:lnTo>
                  <a:pt x="4298182" y="6108739"/>
                </a:lnTo>
                <a:cubicBezTo>
                  <a:pt x="4318377" y="6082259"/>
                  <a:pt x="4337045" y="6054826"/>
                  <a:pt x="4354382" y="6026441"/>
                </a:cubicBezTo>
                <a:cubicBezTo>
                  <a:pt x="4359906" y="6017486"/>
                  <a:pt x="4359717" y="6004532"/>
                  <a:pt x="4360858" y="5993292"/>
                </a:cubicBezTo>
                <a:lnTo>
                  <a:pt x="4360859" y="5993290"/>
                </a:lnTo>
                <a:lnTo>
                  <a:pt x="4364311" y="5964477"/>
                </a:lnTo>
                <a:lnTo>
                  <a:pt x="4364478" y="5935950"/>
                </a:lnTo>
                <a:lnTo>
                  <a:pt x="4364478" y="5935949"/>
                </a:lnTo>
                <a:lnTo>
                  <a:pt x="4364477" y="5935946"/>
                </a:lnTo>
                <a:lnTo>
                  <a:pt x="4357598" y="5909351"/>
                </a:lnTo>
                <a:lnTo>
                  <a:pt x="4346575" y="5883756"/>
                </a:lnTo>
                <a:lnTo>
                  <a:pt x="4346573" y="5883751"/>
                </a:lnTo>
                <a:cubicBezTo>
                  <a:pt x="4324663" y="5837457"/>
                  <a:pt x="4297420" y="5794974"/>
                  <a:pt x="4258177" y="5760873"/>
                </a:cubicBezTo>
                <a:cubicBezTo>
                  <a:pt x="4253033" y="5756493"/>
                  <a:pt x="4251127" y="5747728"/>
                  <a:pt x="4249412" y="5740488"/>
                </a:cubicBezTo>
                <a:cubicBezTo>
                  <a:pt x="4246554" y="5728678"/>
                  <a:pt x="4243888" y="5716485"/>
                  <a:pt x="4243506" y="5704483"/>
                </a:cubicBezTo>
                <a:cubicBezTo>
                  <a:pt x="4241603" y="5646189"/>
                  <a:pt x="4214932" y="5600467"/>
                  <a:pt x="4172258" y="5562746"/>
                </a:cubicBezTo>
                <a:lnTo>
                  <a:pt x="4162685" y="5547578"/>
                </a:lnTo>
                <a:lnTo>
                  <a:pt x="4172830" y="5531694"/>
                </a:lnTo>
                <a:lnTo>
                  <a:pt x="4172831" y="5531692"/>
                </a:lnTo>
                <a:lnTo>
                  <a:pt x="4181230" y="5520422"/>
                </a:lnTo>
                <a:lnTo>
                  <a:pt x="4183450" y="5507668"/>
                </a:lnTo>
                <a:lnTo>
                  <a:pt x="4183450" y="5507667"/>
                </a:lnTo>
                <a:cubicBezTo>
                  <a:pt x="4183403" y="5498832"/>
                  <a:pt x="4180831" y="5489497"/>
                  <a:pt x="4178926" y="5480637"/>
                </a:cubicBezTo>
                <a:cubicBezTo>
                  <a:pt x="4175116" y="5462351"/>
                  <a:pt x="4171114" y="5443870"/>
                  <a:pt x="4167304" y="5425582"/>
                </a:cubicBezTo>
                <a:cubicBezTo>
                  <a:pt x="4164638" y="5412057"/>
                  <a:pt x="4162352" y="5398721"/>
                  <a:pt x="4159113" y="5385384"/>
                </a:cubicBezTo>
                <a:lnTo>
                  <a:pt x="4154237" y="5355014"/>
                </a:lnTo>
                <a:lnTo>
                  <a:pt x="4158157" y="5321350"/>
                </a:lnTo>
                <a:lnTo>
                  <a:pt x="4183116" y="5272797"/>
                </a:lnTo>
                <a:lnTo>
                  <a:pt x="4196024" y="5248936"/>
                </a:lnTo>
                <a:lnTo>
                  <a:pt x="4206573" y="5229434"/>
                </a:lnTo>
                <a:cubicBezTo>
                  <a:pt x="4210407" y="5213598"/>
                  <a:pt x="4210359" y="5196595"/>
                  <a:pt x="4206739" y="5179068"/>
                </a:cubicBezTo>
                <a:lnTo>
                  <a:pt x="4206739" y="5179067"/>
                </a:lnTo>
                <a:cubicBezTo>
                  <a:pt x="4206263" y="5176876"/>
                  <a:pt x="4205074" y="5174400"/>
                  <a:pt x="4204192" y="5172090"/>
                </a:cubicBezTo>
                <a:lnTo>
                  <a:pt x="4203501" y="5166114"/>
                </a:lnTo>
                <a:lnTo>
                  <a:pt x="4210217" y="5133225"/>
                </a:lnTo>
                <a:lnTo>
                  <a:pt x="4210217" y="5133224"/>
                </a:lnTo>
                <a:lnTo>
                  <a:pt x="4210215" y="5133220"/>
                </a:lnTo>
                <a:lnTo>
                  <a:pt x="4203072" y="5102461"/>
                </a:lnTo>
                <a:lnTo>
                  <a:pt x="4197188" y="5087444"/>
                </a:lnTo>
                <a:lnTo>
                  <a:pt x="4197182" y="5087423"/>
                </a:lnTo>
                <a:cubicBezTo>
                  <a:pt x="4191096" y="5072411"/>
                  <a:pt x="4184997" y="5057381"/>
                  <a:pt x="4184068" y="5041521"/>
                </a:cubicBezTo>
                <a:cubicBezTo>
                  <a:pt x="4182926" y="5022852"/>
                  <a:pt x="4168828" y="5003801"/>
                  <a:pt x="4157589" y="4987037"/>
                </a:cubicBezTo>
                <a:lnTo>
                  <a:pt x="4140307" y="4957453"/>
                </a:lnTo>
                <a:lnTo>
                  <a:pt x="4132757" y="4933810"/>
                </a:lnTo>
                <a:lnTo>
                  <a:pt x="4132755" y="4933805"/>
                </a:lnTo>
                <a:lnTo>
                  <a:pt x="4134157" y="4912169"/>
                </a:lnTo>
                <a:cubicBezTo>
                  <a:pt x="4135919" y="4904359"/>
                  <a:pt x="4136431" y="4896714"/>
                  <a:pt x="4135862" y="4889276"/>
                </a:cubicBezTo>
                <a:lnTo>
                  <a:pt x="4135862" y="4889275"/>
                </a:lnTo>
                <a:lnTo>
                  <a:pt x="4131084" y="4867614"/>
                </a:lnTo>
                <a:lnTo>
                  <a:pt x="4128333" y="4863343"/>
                </a:lnTo>
                <a:lnTo>
                  <a:pt x="4126583" y="4857317"/>
                </a:lnTo>
                <a:cubicBezTo>
                  <a:pt x="4121440" y="4847214"/>
                  <a:pt x="4114439" y="4837703"/>
                  <a:pt x="4106152" y="4828916"/>
                </a:cubicBezTo>
                <a:lnTo>
                  <a:pt x="4091316" y="4800483"/>
                </a:lnTo>
                <a:lnTo>
                  <a:pt x="4092625" y="4767765"/>
                </a:lnTo>
                <a:cubicBezTo>
                  <a:pt x="4098531" y="4738236"/>
                  <a:pt x="4098913" y="4707565"/>
                  <a:pt x="4102532" y="4677656"/>
                </a:cubicBezTo>
                <a:cubicBezTo>
                  <a:pt x="4103294" y="4671177"/>
                  <a:pt x="4105962" y="4662987"/>
                  <a:pt x="4110534" y="4659175"/>
                </a:cubicBezTo>
                <a:cubicBezTo>
                  <a:pt x="4167304" y="4612501"/>
                  <a:pt x="4167876" y="4546777"/>
                  <a:pt x="4170544" y="4482005"/>
                </a:cubicBezTo>
                <a:cubicBezTo>
                  <a:pt x="4172258" y="4442762"/>
                  <a:pt x="4172258" y="4403326"/>
                  <a:pt x="4171306" y="4363891"/>
                </a:cubicBezTo>
                <a:lnTo>
                  <a:pt x="4171306" y="4363890"/>
                </a:lnTo>
                <a:cubicBezTo>
                  <a:pt x="4171114" y="4350554"/>
                  <a:pt x="4168066" y="4336457"/>
                  <a:pt x="4162352" y="4324645"/>
                </a:cubicBezTo>
                <a:cubicBezTo>
                  <a:pt x="4150349" y="4300070"/>
                  <a:pt x="4134729" y="4277401"/>
                  <a:pt x="4122536" y="4253014"/>
                </a:cubicBezTo>
                <a:close/>
                <a:moveTo>
                  <a:pt x="4113010" y="4165383"/>
                </a:moveTo>
                <a:lnTo>
                  <a:pt x="4113010" y="4165384"/>
                </a:lnTo>
                <a:lnTo>
                  <a:pt x="4116915" y="4192388"/>
                </a:lnTo>
                <a:lnTo>
                  <a:pt x="4116915" y="4192387"/>
                </a:lnTo>
                <a:cubicBezTo>
                  <a:pt x="4117011" y="4182767"/>
                  <a:pt x="4116439" y="4173480"/>
                  <a:pt x="4113010" y="4165383"/>
                </a:cubicBezTo>
                <a:close/>
                <a:moveTo>
                  <a:pt x="4100628" y="3885338"/>
                </a:moveTo>
                <a:lnTo>
                  <a:pt x="4100628" y="3885339"/>
                </a:lnTo>
                <a:cubicBezTo>
                  <a:pt x="4110344" y="3897722"/>
                  <a:pt x="4117750" y="3910319"/>
                  <a:pt x="4123009" y="3923125"/>
                </a:cubicBezTo>
                <a:lnTo>
                  <a:pt x="4132513" y="3962160"/>
                </a:lnTo>
                <a:lnTo>
                  <a:pt x="4116821" y="4043838"/>
                </a:lnTo>
                <a:lnTo>
                  <a:pt x="4116820" y="4043839"/>
                </a:lnTo>
                <a:cubicBezTo>
                  <a:pt x="4108057" y="4063842"/>
                  <a:pt x="4102675" y="4083702"/>
                  <a:pt x="4101699" y="4103825"/>
                </a:cubicBezTo>
                <a:lnTo>
                  <a:pt x="4101699" y="4103826"/>
                </a:lnTo>
                <a:lnTo>
                  <a:pt x="4103666" y="4134255"/>
                </a:lnTo>
                <a:lnTo>
                  <a:pt x="4113010" y="4165382"/>
                </a:lnTo>
                <a:lnTo>
                  <a:pt x="4101699" y="4103826"/>
                </a:lnTo>
                <a:lnTo>
                  <a:pt x="4116820" y="4043840"/>
                </a:lnTo>
                <a:lnTo>
                  <a:pt x="4116821" y="4043838"/>
                </a:lnTo>
                <a:lnTo>
                  <a:pt x="4130123" y="4002410"/>
                </a:lnTo>
                <a:lnTo>
                  <a:pt x="4132513" y="3962160"/>
                </a:lnTo>
                <a:lnTo>
                  <a:pt x="4132513" y="3962159"/>
                </a:lnTo>
                <a:cubicBezTo>
                  <a:pt x="4130251" y="3935727"/>
                  <a:pt x="4120060" y="3910104"/>
                  <a:pt x="4100628" y="3885338"/>
                </a:cubicBezTo>
                <a:close/>
                <a:moveTo>
                  <a:pt x="4115391" y="3670561"/>
                </a:moveTo>
                <a:lnTo>
                  <a:pt x="4117820" y="3680164"/>
                </a:lnTo>
                <a:lnTo>
                  <a:pt x="4113772" y="3734837"/>
                </a:lnTo>
                <a:lnTo>
                  <a:pt x="4113772" y="3734838"/>
                </a:lnTo>
                <a:cubicBezTo>
                  <a:pt x="4112820" y="3741316"/>
                  <a:pt x="4111486" y="3749126"/>
                  <a:pt x="4114154" y="3754653"/>
                </a:cubicBezTo>
                <a:lnTo>
                  <a:pt x="4120511" y="3789776"/>
                </a:lnTo>
                <a:lnTo>
                  <a:pt x="4105580" y="3822472"/>
                </a:lnTo>
                <a:cubicBezTo>
                  <a:pt x="4098532" y="3831902"/>
                  <a:pt x="4092912" y="3842046"/>
                  <a:pt x="4091245" y="3852619"/>
                </a:cubicBezTo>
                <a:lnTo>
                  <a:pt x="4091245" y="3852620"/>
                </a:lnTo>
                <a:lnTo>
                  <a:pt x="4092025" y="3868764"/>
                </a:lnTo>
                <a:lnTo>
                  <a:pt x="4100628" y="3885337"/>
                </a:lnTo>
                <a:lnTo>
                  <a:pt x="4091245" y="3852620"/>
                </a:lnTo>
                <a:lnTo>
                  <a:pt x="4105580" y="3822473"/>
                </a:lnTo>
                <a:cubicBezTo>
                  <a:pt x="4113772" y="3811614"/>
                  <a:pt x="4118916" y="3800897"/>
                  <a:pt x="4120511" y="3789777"/>
                </a:cubicBezTo>
                <a:lnTo>
                  <a:pt x="4120511" y="3789776"/>
                </a:lnTo>
                <a:cubicBezTo>
                  <a:pt x="4122107" y="3778655"/>
                  <a:pt x="4120154" y="3767130"/>
                  <a:pt x="4114154" y="3754652"/>
                </a:cubicBezTo>
                <a:lnTo>
                  <a:pt x="4113772" y="3734838"/>
                </a:lnTo>
                <a:lnTo>
                  <a:pt x="4117820" y="3680164"/>
                </a:lnTo>
                <a:lnTo>
                  <a:pt x="4117820" y="3680163"/>
                </a:lnTo>
                <a:close/>
                <a:moveTo>
                  <a:pt x="4185711" y="2836172"/>
                </a:moveTo>
                <a:lnTo>
                  <a:pt x="4177020" y="2848793"/>
                </a:lnTo>
                <a:cubicBezTo>
                  <a:pt x="4172020" y="2865010"/>
                  <a:pt x="4166162" y="2881307"/>
                  <a:pt x="4161416" y="2897785"/>
                </a:cubicBezTo>
                <a:lnTo>
                  <a:pt x="4160387" y="2903551"/>
                </a:lnTo>
                <a:lnTo>
                  <a:pt x="4157113" y="2914328"/>
                </a:lnTo>
                <a:lnTo>
                  <a:pt x="4152482" y="2947859"/>
                </a:lnTo>
                <a:lnTo>
                  <a:pt x="4152481" y="2947862"/>
                </a:lnTo>
                <a:lnTo>
                  <a:pt x="4152481" y="2947863"/>
                </a:lnTo>
                <a:cubicBezTo>
                  <a:pt x="4152112" y="2959157"/>
                  <a:pt x="4153112" y="2970576"/>
                  <a:pt x="4156065" y="2982149"/>
                </a:cubicBezTo>
                <a:lnTo>
                  <a:pt x="4167758" y="3077402"/>
                </a:lnTo>
                <a:lnTo>
                  <a:pt x="4155303" y="3172654"/>
                </a:lnTo>
                <a:cubicBezTo>
                  <a:pt x="4129394" y="3276480"/>
                  <a:pt x="4101962" y="3380305"/>
                  <a:pt x="4107676" y="3489467"/>
                </a:cubicBezTo>
                <a:cubicBezTo>
                  <a:pt x="4108628" y="3507563"/>
                  <a:pt x="4097007" y="3529090"/>
                  <a:pt x="4085577" y="3544713"/>
                </a:cubicBezTo>
                <a:cubicBezTo>
                  <a:pt x="4074719" y="3559668"/>
                  <a:pt x="4068860" y="3566811"/>
                  <a:pt x="4067955" y="3574408"/>
                </a:cubicBezTo>
                <a:lnTo>
                  <a:pt x="4067956" y="3574408"/>
                </a:lnTo>
                <a:lnTo>
                  <a:pt x="4067955" y="3574409"/>
                </a:lnTo>
                <a:cubicBezTo>
                  <a:pt x="4067050" y="3582005"/>
                  <a:pt x="4071099" y="3590054"/>
                  <a:pt x="4080053" y="3606818"/>
                </a:cubicBezTo>
                <a:cubicBezTo>
                  <a:pt x="4084435" y="3614820"/>
                  <a:pt x="4087101" y="3624726"/>
                  <a:pt x="4093579" y="3630633"/>
                </a:cubicBezTo>
                <a:lnTo>
                  <a:pt x="4109452" y="3651926"/>
                </a:lnTo>
                <a:lnTo>
                  <a:pt x="4093579" y="3630632"/>
                </a:lnTo>
                <a:cubicBezTo>
                  <a:pt x="4087101" y="3624725"/>
                  <a:pt x="4084435" y="3614819"/>
                  <a:pt x="4080053" y="3606817"/>
                </a:cubicBezTo>
                <a:cubicBezTo>
                  <a:pt x="4075576" y="3598435"/>
                  <a:pt x="4072325" y="3592232"/>
                  <a:pt x="4070307" y="3587174"/>
                </a:cubicBezTo>
                <a:lnTo>
                  <a:pt x="4067956" y="3574408"/>
                </a:lnTo>
                <a:lnTo>
                  <a:pt x="4073034" y="3562321"/>
                </a:lnTo>
                <a:cubicBezTo>
                  <a:pt x="4075969" y="3557716"/>
                  <a:pt x="4080148" y="3552191"/>
                  <a:pt x="4085577" y="3544714"/>
                </a:cubicBezTo>
                <a:cubicBezTo>
                  <a:pt x="4097007" y="3529091"/>
                  <a:pt x="4108628" y="3507564"/>
                  <a:pt x="4107676" y="3489468"/>
                </a:cubicBezTo>
                <a:cubicBezTo>
                  <a:pt x="4101962" y="3380306"/>
                  <a:pt x="4129394" y="3276481"/>
                  <a:pt x="4155303" y="3172655"/>
                </a:cubicBezTo>
                <a:cubicBezTo>
                  <a:pt x="4163305" y="3140650"/>
                  <a:pt x="4167543" y="3109026"/>
                  <a:pt x="4167758" y="3077402"/>
                </a:cubicBezTo>
                <a:lnTo>
                  <a:pt x="4167758" y="3077401"/>
                </a:lnTo>
                <a:cubicBezTo>
                  <a:pt x="4167972" y="3045777"/>
                  <a:pt x="4164162" y="3014153"/>
                  <a:pt x="4156065" y="2982148"/>
                </a:cubicBezTo>
                <a:lnTo>
                  <a:pt x="4152481" y="2947863"/>
                </a:lnTo>
                <a:lnTo>
                  <a:pt x="4152482" y="2947859"/>
                </a:lnTo>
                <a:lnTo>
                  <a:pt x="4160387" y="2903551"/>
                </a:lnTo>
                <a:lnTo>
                  <a:pt x="4177020" y="2848794"/>
                </a:lnTo>
                <a:cubicBezTo>
                  <a:pt x="4178353" y="2844317"/>
                  <a:pt x="4181639" y="2839983"/>
                  <a:pt x="4185711" y="2836173"/>
                </a:cubicBezTo>
                <a:close/>
                <a:moveTo>
                  <a:pt x="3701225" y="1508458"/>
                </a:moveTo>
                <a:lnTo>
                  <a:pt x="3673131" y="1596214"/>
                </a:lnTo>
                <a:cubicBezTo>
                  <a:pt x="3670654" y="1604979"/>
                  <a:pt x="3672179" y="1615837"/>
                  <a:pt x="3675036" y="1624981"/>
                </a:cubicBezTo>
                <a:cubicBezTo>
                  <a:pt x="3684752" y="1656224"/>
                  <a:pt x="3709137" y="1676037"/>
                  <a:pt x="3731617" y="1697754"/>
                </a:cubicBezTo>
                <a:cubicBezTo>
                  <a:pt x="3741524" y="1707280"/>
                  <a:pt x="3748572" y="1720424"/>
                  <a:pt x="3754286" y="1733189"/>
                </a:cubicBezTo>
                <a:cubicBezTo>
                  <a:pt x="3768957" y="1766336"/>
                  <a:pt x="3782101" y="1800247"/>
                  <a:pt x="3796007" y="1833776"/>
                </a:cubicBezTo>
                <a:cubicBezTo>
                  <a:pt x="3797341" y="1837014"/>
                  <a:pt x="3800770" y="1839680"/>
                  <a:pt x="3803628" y="1842159"/>
                </a:cubicBezTo>
                <a:cubicBezTo>
                  <a:pt x="3833729" y="1866923"/>
                  <a:pt x="3864018" y="1891498"/>
                  <a:pt x="3894119" y="1916455"/>
                </a:cubicBezTo>
                <a:cubicBezTo>
                  <a:pt x="3899833" y="1921217"/>
                  <a:pt x="3904025" y="1928077"/>
                  <a:pt x="3909549" y="1933220"/>
                </a:cubicBezTo>
                <a:cubicBezTo>
                  <a:pt x="3917169" y="1940460"/>
                  <a:pt x="3924410" y="1949604"/>
                  <a:pt x="3933554" y="1953414"/>
                </a:cubicBezTo>
                <a:cubicBezTo>
                  <a:pt x="3962319" y="1965225"/>
                  <a:pt x="3974703" y="1987895"/>
                  <a:pt x="3980037" y="2016470"/>
                </a:cubicBezTo>
                <a:cubicBezTo>
                  <a:pt x="3984990" y="2042571"/>
                  <a:pt x="3989182" y="2068670"/>
                  <a:pt x="3994896" y="2094579"/>
                </a:cubicBezTo>
                <a:cubicBezTo>
                  <a:pt x="4001754" y="2126202"/>
                  <a:pt x="4009184" y="2157637"/>
                  <a:pt x="4017567" y="2188880"/>
                </a:cubicBezTo>
                <a:cubicBezTo>
                  <a:pt x="4021187" y="2202405"/>
                  <a:pt x="4025377" y="2216693"/>
                  <a:pt x="4032807" y="2228315"/>
                </a:cubicBezTo>
                <a:cubicBezTo>
                  <a:pt x="4053382" y="2260891"/>
                  <a:pt x="4067288" y="2295754"/>
                  <a:pt x="4061764" y="2334045"/>
                </a:cubicBezTo>
                <a:cubicBezTo>
                  <a:pt x="4057382" y="2364716"/>
                  <a:pt x="4068622" y="2390435"/>
                  <a:pt x="4086149" y="2409486"/>
                </a:cubicBezTo>
                <a:cubicBezTo>
                  <a:pt x="4094103" y="2418155"/>
                  <a:pt x="4099616" y="2426977"/>
                  <a:pt x="4103250" y="2435913"/>
                </a:cubicBezTo>
                <a:lnTo>
                  <a:pt x="4109081" y="2463018"/>
                </a:lnTo>
                <a:lnTo>
                  <a:pt x="4109080" y="2463031"/>
                </a:lnTo>
                <a:lnTo>
                  <a:pt x="4100439" y="2518262"/>
                </a:lnTo>
                <a:lnTo>
                  <a:pt x="4100438" y="2518264"/>
                </a:lnTo>
                <a:cubicBezTo>
                  <a:pt x="4097771" y="2527790"/>
                  <a:pt x="4096627" y="2536458"/>
                  <a:pt x="4096794" y="2545006"/>
                </a:cubicBezTo>
                <a:lnTo>
                  <a:pt x="4096794" y="2545007"/>
                </a:lnTo>
                <a:cubicBezTo>
                  <a:pt x="4096960" y="2553556"/>
                  <a:pt x="4098437" y="2561986"/>
                  <a:pt x="4101008" y="2571035"/>
                </a:cubicBezTo>
                <a:cubicBezTo>
                  <a:pt x="4113010" y="2612946"/>
                  <a:pt x="4145587" y="2640951"/>
                  <a:pt x="4174162" y="2668002"/>
                </a:cubicBezTo>
                <a:cubicBezTo>
                  <a:pt x="4198547" y="2691055"/>
                  <a:pt x="4212264" y="2716964"/>
                  <a:pt x="4222552" y="2745349"/>
                </a:cubicBezTo>
                <a:lnTo>
                  <a:pt x="4222553" y="2745352"/>
                </a:lnTo>
                <a:lnTo>
                  <a:pt x="4228473" y="2778006"/>
                </a:lnTo>
                <a:lnTo>
                  <a:pt x="4228053" y="2785440"/>
                </a:lnTo>
                <a:lnTo>
                  <a:pt x="4217974" y="2811780"/>
                </a:lnTo>
                <a:lnTo>
                  <a:pt x="4217970" y="2811787"/>
                </a:lnTo>
                <a:lnTo>
                  <a:pt x="4217971" y="2811787"/>
                </a:lnTo>
                <a:lnTo>
                  <a:pt x="4217974" y="2811780"/>
                </a:lnTo>
                <a:lnTo>
                  <a:pt x="4227624" y="2793023"/>
                </a:lnTo>
                <a:lnTo>
                  <a:pt x="4228053" y="2785440"/>
                </a:lnTo>
                <a:lnTo>
                  <a:pt x="4229253" y="2782305"/>
                </a:lnTo>
                <a:lnTo>
                  <a:pt x="4228473" y="2778006"/>
                </a:lnTo>
                <a:lnTo>
                  <a:pt x="4228883" y="2770757"/>
                </a:lnTo>
                <a:lnTo>
                  <a:pt x="4222553" y="2745352"/>
                </a:lnTo>
                <a:lnTo>
                  <a:pt x="4222552" y="2745348"/>
                </a:lnTo>
                <a:cubicBezTo>
                  <a:pt x="4212264" y="2716963"/>
                  <a:pt x="4198547" y="2691054"/>
                  <a:pt x="4174162" y="2668001"/>
                </a:cubicBezTo>
                <a:cubicBezTo>
                  <a:pt x="4145587" y="2640950"/>
                  <a:pt x="4113010" y="2612945"/>
                  <a:pt x="4101008" y="2571034"/>
                </a:cubicBezTo>
                <a:lnTo>
                  <a:pt x="4096794" y="2545007"/>
                </a:lnTo>
                <a:lnTo>
                  <a:pt x="4100438" y="2518265"/>
                </a:lnTo>
                <a:lnTo>
                  <a:pt x="4100439" y="2518262"/>
                </a:lnTo>
                <a:lnTo>
                  <a:pt x="4107019" y="2490551"/>
                </a:lnTo>
                <a:lnTo>
                  <a:pt x="4109080" y="2463031"/>
                </a:lnTo>
                <a:lnTo>
                  <a:pt x="4109082" y="2463019"/>
                </a:lnTo>
                <a:lnTo>
                  <a:pt x="4109081" y="2463018"/>
                </a:lnTo>
                <a:lnTo>
                  <a:pt x="4109082" y="2463018"/>
                </a:lnTo>
                <a:cubicBezTo>
                  <a:pt x="4108200" y="2444777"/>
                  <a:pt x="4102057" y="2426822"/>
                  <a:pt x="4086149" y="2409485"/>
                </a:cubicBezTo>
                <a:cubicBezTo>
                  <a:pt x="4068622" y="2390434"/>
                  <a:pt x="4057382" y="2364715"/>
                  <a:pt x="4061764" y="2334044"/>
                </a:cubicBezTo>
                <a:cubicBezTo>
                  <a:pt x="4067288" y="2295753"/>
                  <a:pt x="4053382" y="2260890"/>
                  <a:pt x="4032807" y="2228314"/>
                </a:cubicBezTo>
                <a:cubicBezTo>
                  <a:pt x="4025377" y="2216692"/>
                  <a:pt x="4021187" y="2202404"/>
                  <a:pt x="4017567" y="2188879"/>
                </a:cubicBezTo>
                <a:cubicBezTo>
                  <a:pt x="4009184" y="2157636"/>
                  <a:pt x="4001754" y="2126201"/>
                  <a:pt x="3994896" y="2094578"/>
                </a:cubicBezTo>
                <a:cubicBezTo>
                  <a:pt x="3989182" y="2068669"/>
                  <a:pt x="3984990" y="2042570"/>
                  <a:pt x="3980037" y="2016469"/>
                </a:cubicBezTo>
                <a:cubicBezTo>
                  <a:pt x="3974703" y="1987894"/>
                  <a:pt x="3962319" y="1965224"/>
                  <a:pt x="3933554" y="1953413"/>
                </a:cubicBezTo>
                <a:cubicBezTo>
                  <a:pt x="3924410" y="1949603"/>
                  <a:pt x="3917169" y="1940459"/>
                  <a:pt x="3909549" y="1933219"/>
                </a:cubicBezTo>
                <a:cubicBezTo>
                  <a:pt x="3904025" y="1928076"/>
                  <a:pt x="3899833" y="1921216"/>
                  <a:pt x="3894119" y="1916454"/>
                </a:cubicBezTo>
                <a:cubicBezTo>
                  <a:pt x="3864018" y="1891497"/>
                  <a:pt x="3833729" y="1866922"/>
                  <a:pt x="3803628" y="1842158"/>
                </a:cubicBezTo>
                <a:cubicBezTo>
                  <a:pt x="3800770" y="1839679"/>
                  <a:pt x="3797341" y="1837013"/>
                  <a:pt x="3796007" y="1833775"/>
                </a:cubicBezTo>
                <a:cubicBezTo>
                  <a:pt x="3782101" y="1800246"/>
                  <a:pt x="3768958" y="1766335"/>
                  <a:pt x="3754286" y="1733188"/>
                </a:cubicBezTo>
                <a:cubicBezTo>
                  <a:pt x="3748572" y="1720423"/>
                  <a:pt x="3741524" y="1707279"/>
                  <a:pt x="3731618" y="1697753"/>
                </a:cubicBezTo>
                <a:cubicBezTo>
                  <a:pt x="3709138" y="1676036"/>
                  <a:pt x="3684752" y="1656223"/>
                  <a:pt x="3675036" y="1624980"/>
                </a:cubicBezTo>
                <a:cubicBezTo>
                  <a:pt x="3672180" y="1615836"/>
                  <a:pt x="3670655" y="1604978"/>
                  <a:pt x="3673132" y="1596213"/>
                </a:cubicBezTo>
                <a:close/>
                <a:moveTo>
                  <a:pt x="3719830" y="1459073"/>
                </a:moveTo>
                <a:lnTo>
                  <a:pt x="3719829" y="1459074"/>
                </a:lnTo>
                <a:lnTo>
                  <a:pt x="3710612" y="1481572"/>
                </a:lnTo>
                <a:close/>
                <a:moveTo>
                  <a:pt x="3739023" y="1268758"/>
                </a:moveTo>
                <a:cubicBezTo>
                  <a:pt x="3739475" y="1275402"/>
                  <a:pt x="3741047" y="1281689"/>
                  <a:pt x="3744190" y="1286070"/>
                </a:cubicBezTo>
                <a:cubicBezTo>
                  <a:pt x="3758763" y="1306930"/>
                  <a:pt x="3765003" y="1328553"/>
                  <a:pt x="3766527" y="1350628"/>
                </a:cubicBezTo>
                <a:lnTo>
                  <a:pt x="3760933" y="1413840"/>
                </a:lnTo>
                <a:lnTo>
                  <a:pt x="3766528" y="1350627"/>
                </a:lnTo>
                <a:cubicBezTo>
                  <a:pt x="3765003" y="1328552"/>
                  <a:pt x="3758764" y="1306930"/>
                  <a:pt x="3744190" y="1286069"/>
                </a:cubicBezTo>
                <a:close/>
                <a:moveTo>
                  <a:pt x="3680752" y="773035"/>
                </a:moveTo>
                <a:lnTo>
                  <a:pt x="3680752" y="773036"/>
                </a:lnTo>
                <a:cubicBezTo>
                  <a:pt x="3683038" y="800277"/>
                  <a:pt x="3686276" y="827330"/>
                  <a:pt x="3688752" y="854380"/>
                </a:cubicBezTo>
                <a:cubicBezTo>
                  <a:pt x="3691038" y="878957"/>
                  <a:pt x="3691800" y="903723"/>
                  <a:pt x="3719805" y="915344"/>
                </a:cubicBezTo>
                <a:cubicBezTo>
                  <a:pt x="3724187" y="917060"/>
                  <a:pt x="3727425" y="922774"/>
                  <a:pt x="3730283" y="927156"/>
                </a:cubicBezTo>
                <a:cubicBezTo>
                  <a:pt x="3774291" y="994786"/>
                  <a:pt x="3773147" y="1030981"/>
                  <a:pt x="3726663" y="1097088"/>
                </a:cubicBezTo>
                <a:cubicBezTo>
                  <a:pt x="3721901" y="1103946"/>
                  <a:pt x="3718471" y="1118614"/>
                  <a:pt x="3722281" y="1123186"/>
                </a:cubicBezTo>
                <a:cubicBezTo>
                  <a:pt x="3738093" y="1142618"/>
                  <a:pt x="3745142" y="1162954"/>
                  <a:pt x="3747000" y="1184029"/>
                </a:cubicBezTo>
                <a:cubicBezTo>
                  <a:pt x="3745142" y="1162954"/>
                  <a:pt x="3738094" y="1142617"/>
                  <a:pt x="3722282" y="1123185"/>
                </a:cubicBezTo>
                <a:cubicBezTo>
                  <a:pt x="3718472" y="1118613"/>
                  <a:pt x="3721902" y="1103945"/>
                  <a:pt x="3726664" y="1097087"/>
                </a:cubicBezTo>
                <a:cubicBezTo>
                  <a:pt x="3773148" y="1030980"/>
                  <a:pt x="3774292" y="994785"/>
                  <a:pt x="3730284" y="927155"/>
                </a:cubicBezTo>
                <a:cubicBezTo>
                  <a:pt x="3727426" y="922773"/>
                  <a:pt x="3724188" y="917059"/>
                  <a:pt x="3719806" y="915343"/>
                </a:cubicBezTo>
                <a:cubicBezTo>
                  <a:pt x="3691800" y="903722"/>
                  <a:pt x="3691038" y="878956"/>
                  <a:pt x="3688752" y="854379"/>
                </a:cubicBezTo>
                <a:close/>
                <a:moveTo>
                  <a:pt x="3736153" y="517851"/>
                </a:moveTo>
                <a:lnTo>
                  <a:pt x="3727235" y="556048"/>
                </a:lnTo>
                <a:cubicBezTo>
                  <a:pt x="3725139" y="564049"/>
                  <a:pt x="3719615" y="572623"/>
                  <a:pt x="3720757" y="580051"/>
                </a:cubicBezTo>
                <a:cubicBezTo>
                  <a:pt x="3724091" y="601579"/>
                  <a:pt x="3721662" y="622201"/>
                  <a:pt x="3717376" y="642538"/>
                </a:cubicBezTo>
                <a:lnTo>
                  <a:pt x="3704853" y="694928"/>
                </a:lnTo>
                <a:lnTo>
                  <a:pt x="3717377" y="642537"/>
                </a:lnTo>
                <a:cubicBezTo>
                  <a:pt x="3721663" y="622201"/>
                  <a:pt x="3724092" y="601578"/>
                  <a:pt x="3720758" y="580050"/>
                </a:cubicBezTo>
                <a:cubicBezTo>
                  <a:pt x="3719616" y="572622"/>
                  <a:pt x="3725140" y="564048"/>
                  <a:pt x="3727236" y="556047"/>
                </a:cubicBezTo>
                <a:close/>
                <a:moveTo>
                  <a:pt x="3749448" y="298169"/>
                </a:moveTo>
                <a:lnTo>
                  <a:pt x="3734666" y="313533"/>
                </a:lnTo>
                <a:lnTo>
                  <a:pt x="3734666" y="313533"/>
                </a:lnTo>
                <a:lnTo>
                  <a:pt x="3734665" y="313534"/>
                </a:lnTo>
                <a:cubicBezTo>
                  <a:pt x="3730473" y="316390"/>
                  <a:pt x="3732759" y="330299"/>
                  <a:pt x="3734093" y="338871"/>
                </a:cubicBezTo>
                <a:lnTo>
                  <a:pt x="3734100" y="338903"/>
                </a:lnTo>
                <a:lnTo>
                  <a:pt x="3744000" y="395640"/>
                </a:lnTo>
                <a:lnTo>
                  <a:pt x="3740190" y="367328"/>
                </a:lnTo>
                <a:lnTo>
                  <a:pt x="3734100" y="338903"/>
                </a:lnTo>
                <a:lnTo>
                  <a:pt x="3734094" y="338870"/>
                </a:lnTo>
                <a:cubicBezTo>
                  <a:pt x="3733427" y="334584"/>
                  <a:pt x="3732522" y="328964"/>
                  <a:pt x="3732308" y="324058"/>
                </a:cubicBezTo>
                <a:lnTo>
                  <a:pt x="3734666" y="313533"/>
                </a:lnTo>
                <a:close/>
                <a:moveTo>
                  <a:pt x="3756993" y="281568"/>
                </a:moveTo>
                <a:lnTo>
                  <a:pt x="3752098" y="295415"/>
                </a:lnTo>
                <a:lnTo>
                  <a:pt x="3752099" y="295415"/>
                </a:lnTo>
                <a:close/>
                <a:moveTo>
                  <a:pt x="3743673" y="24486"/>
                </a:moveTo>
                <a:lnTo>
                  <a:pt x="3741410" y="74129"/>
                </a:lnTo>
                <a:cubicBezTo>
                  <a:pt x="3742333" y="91492"/>
                  <a:pt x="3744643" y="108703"/>
                  <a:pt x="3747334" y="125861"/>
                </a:cubicBezTo>
                <a:lnTo>
                  <a:pt x="3751729" y="153388"/>
                </a:lnTo>
                <a:lnTo>
                  <a:pt x="3760002" y="228944"/>
                </a:lnTo>
                <a:lnTo>
                  <a:pt x="3755543" y="177271"/>
                </a:lnTo>
                <a:lnTo>
                  <a:pt x="3751729" y="153388"/>
                </a:lnTo>
                <a:lnTo>
                  <a:pt x="3751530" y="151569"/>
                </a:lnTo>
                <a:cubicBezTo>
                  <a:pt x="3747300" y="125876"/>
                  <a:pt x="3742795" y="100174"/>
                  <a:pt x="3741411" y="74129"/>
                </a:cubicBezTo>
                <a:close/>
                <a:moveTo>
                  <a:pt x="3741092" y="0"/>
                </a:moveTo>
                <a:lnTo>
                  <a:pt x="4205201" y="0"/>
                </a:lnTo>
                <a:lnTo>
                  <a:pt x="4204073" y="2817"/>
                </a:lnTo>
                <a:cubicBezTo>
                  <a:pt x="4195691" y="21486"/>
                  <a:pt x="4193023" y="43012"/>
                  <a:pt x="4189974" y="63587"/>
                </a:cubicBezTo>
                <a:cubicBezTo>
                  <a:pt x="4184450" y="101308"/>
                  <a:pt x="4181020" y="139219"/>
                  <a:pt x="4176068" y="176939"/>
                </a:cubicBezTo>
                <a:cubicBezTo>
                  <a:pt x="4174924" y="184941"/>
                  <a:pt x="4172830" y="194085"/>
                  <a:pt x="4168066" y="200182"/>
                </a:cubicBezTo>
                <a:cubicBezTo>
                  <a:pt x="4136061" y="241901"/>
                  <a:pt x="4127108" y="292579"/>
                  <a:pt x="4130154" y="340774"/>
                </a:cubicBezTo>
                <a:cubicBezTo>
                  <a:pt x="4132443" y="378686"/>
                  <a:pt x="4134157" y="415835"/>
                  <a:pt x="4130919" y="453364"/>
                </a:cubicBezTo>
                <a:cubicBezTo>
                  <a:pt x="4130727" y="456222"/>
                  <a:pt x="4131109" y="460032"/>
                  <a:pt x="4132633" y="462126"/>
                </a:cubicBezTo>
                <a:cubicBezTo>
                  <a:pt x="4142729" y="475081"/>
                  <a:pt x="4143491" y="488607"/>
                  <a:pt x="4145205" y="505182"/>
                </a:cubicBezTo>
                <a:cubicBezTo>
                  <a:pt x="4147683" y="528615"/>
                  <a:pt x="4145967" y="550141"/>
                  <a:pt x="4141777" y="571860"/>
                </a:cubicBezTo>
                <a:cubicBezTo>
                  <a:pt x="4138729" y="587672"/>
                  <a:pt x="4132443" y="603673"/>
                  <a:pt x="4124440" y="617772"/>
                </a:cubicBezTo>
                <a:cubicBezTo>
                  <a:pt x="4113200" y="637392"/>
                  <a:pt x="4108820" y="656255"/>
                  <a:pt x="4123678" y="674923"/>
                </a:cubicBezTo>
                <a:cubicBezTo>
                  <a:pt x="4139491" y="695116"/>
                  <a:pt x="4133967" y="717977"/>
                  <a:pt x="4134537" y="740268"/>
                </a:cubicBezTo>
                <a:cubicBezTo>
                  <a:pt x="4134729" y="749982"/>
                  <a:pt x="4134347" y="760270"/>
                  <a:pt x="4136823" y="769605"/>
                </a:cubicBezTo>
                <a:cubicBezTo>
                  <a:pt x="4143873" y="796655"/>
                  <a:pt x="4154541" y="822756"/>
                  <a:pt x="4159303" y="850189"/>
                </a:cubicBezTo>
                <a:cubicBezTo>
                  <a:pt x="4161970" y="865430"/>
                  <a:pt x="4157207" y="882384"/>
                  <a:pt x="4153779" y="898198"/>
                </a:cubicBezTo>
                <a:cubicBezTo>
                  <a:pt x="4150159" y="914200"/>
                  <a:pt x="4144635" y="930011"/>
                  <a:pt x="4138919" y="945444"/>
                </a:cubicBezTo>
                <a:cubicBezTo>
                  <a:pt x="4135109" y="955920"/>
                  <a:pt x="4131489" y="967350"/>
                  <a:pt x="4124630" y="975733"/>
                </a:cubicBezTo>
                <a:cubicBezTo>
                  <a:pt x="4109010" y="994785"/>
                  <a:pt x="4106342" y="1014406"/>
                  <a:pt x="4114534" y="1036887"/>
                </a:cubicBezTo>
                <a:cubicBezTo>
                  <a:pt x="4115868" y="1040315"/>
                  <a:pt x="4115868" y="1044315"/>
                  <a:pt x="4116058" y="1048125"/>
                </a:cubicBezTo>
                <a:cubicBezTo>
                  <a:pt x="4120058" y="1109091"/>
                  <a:pt x="4122536" y="1170051"/>
                  <a:pt x="4128632" y="1230633"/>
                </a:cubicBezTo>
                <a:cubicBezTo>
                  <a:pt x="4131109" y="1255206"/>
                  <a:pt x="4141967" y="1278829"/>
                  <a:pt x="4148825" y="1303024"/>
                </a:cubicBezTo>
                <a:cubicBezTo>
                  <a:pt x="4150159" y="1307978"/>
                  <a:pt x="4152255" y="1313504"/>
                  <a:pt x="4151301" y="1318456"/>
                </a:cubicBezTo>
                <a:cubicBezTo>
                  <a:pt x="4141777" y="1372368"/>
                  <a:pt x="4155683" y="1422854"/>
                  <a:pt x="4173972" y="1472575"/>
                </a:cubicBezTo>
                <a:cubicBezTo>
                  <a:pt x="4175878" y="1477717"/>
                  <a:pt x="4175306" y="1484004"/>
                  <a:pt x="4174924" y="1489720"/>
                </a:cubicBezTo>
                <a:cubicBezTo>
                  <a:pt x="4173592" y="1505724"/>
                  <a:pt x="4166924" y="1523059"/>
                  <a:pt x="4170924" y="1537537"/>
                </a:cubicBezTo>
                <a:cubicBezTo>
                  <a:pt x="4181974" y="1576019"/>
                  <a:pt x="4195309" y="1614120"/>
                  <a:pt x="4212073" y="1650317"/>
                </a:cubicBezTo>
                <a:cubicBezTo>
                  <a:pt x="4229028" y="1687086"/>
                  <a:pt x="4243316" y="1721185"/>
                  <a:pt x="4226173" y="1763287"/>
                </a:cubicBezTo>
                <a:cubicBezTo>
                  <a:pt x="4218932" y="1781194"/>
                  <a:pt x="4224076" y="1804816"/>
                  <a:pt x="4225981" y="1825393"/>
                </a:cubicBezTo>
                <a:cubicBezTo>
                  <a:pt x="4227504" y="1840441"/>
                  <a:pt x="4236078" y="1854920"/>
                  <a:pt x="4236078" y="1869780"/>
                </a:cubicBezTo>
                <a:cubicBezTo>
                  <a:pt x="4236078" y="1909408"/>
                  <a:pt x="4246174" y="1944649"/>
                  <a:pt x="4266749" y="1978940"/>
                </a:cubicBezTo>
                <a:cubicBezTo>
                  <a:pt x="4274749" y="1992279"/>
                  <a:pt x="4269416" y="2013043"/>
                  <a:pt x="4271512" y="2030378"/>
                </a:cubicBezTo>
                <a:cubicBezTo>
                  <a:pt x="4273987" y="2048668"/>
                  <a:pt x="4276274" y="2067525"/>
                  <a:pt x="4281800" y="2085054"/>
                </a:cubicBezTo>
                <a:cubicBezTo>
                  <a:pt x="4296278" y="2130393"/>
                  <a:pt x="4312661" y="2175163"/>
                  <a:pt x="4327901" y="2220312"/>
                </a:cubicBezTo>
                <a:cubicBezTo>
                  <a:pt x="4340476" y="2257459"/>
                  <a:pt x="4330569" y="2294039"/>
                  <a:pt x="4325236" y="2330806"/>
                </a:cubicBezTo>
                <a:cubicBezTo>
                  <a:pt x="4321805" y="2353859"/>
                  <a:pt x="4313613" y="2375383"/>
                  <a:pt x="4325807" y="2401292"/>
                </a:cubicBezTo>
                <a:cubicBezTo>
                  <a:pt x="4337427" y="2426059"/>
                  <a:pt x="4334759" y="2457492"/>
                  <a:pt x="4341047" y="2485307"/>
                </a:cubicBezTo>
                <a:cubicBezTo>
                  <a:pt x="4346380" y="2508742"/>
                  <a:pt x="4354954" y="2531409"/>
                  <a:pt x="4363336" y="2554079"/>
                </a:cubicBezTo>
                <a:cubicBezTo>
                  <a:pt x="4374768" y="2584942"/>
                  <a:pt x="4386767" y="2615421"/>
                  <a:pt x="4381054" y="2649143"/>
                </a:cubicBezTo>
                <a:cubicBezTo>
                  <a:pt x="4374575" y="2687436"/>
                  <a:pt x="4398960" y="2713723"/>
                  <a:pt x="4415154" y="2743826"/>
                </a:cubicBezTo>
                <a:cubicBezTo>
                  <a:pt x="4426202" y="2764590"/>
                  <a:pt x="4434395" y="2787259"/>
                  <a:pt x="4441254" y="2809930"/>
                </a:cubicBezTo>
                <a:cubicBezTo>
                  <a:pt x="4450207" y="2840219"/>
                  <a:pt x="4455542" y="2871462"/>
                  <a:pt x="4464304" y="2901943"/>
                </a:cubicBezTo>
                <a:cubicBezTo>
                  <a:pt x="4477448" y="2948047"/>
                  <a:pt x="4487736" y="2994722"/>
                  <a:pt x="4480497" y="3042728"/>
                </a:cubicBezTo>
                <a:cubicBezTo>
                  <a:pt x="4477259" y="3064827"/>
                  <a:pt x="4477448" y="3085403"/>
                  <a:pt x="4482212" y="3107500"/>
                </a:cubicBezTo>
                <a:cubicBezTo>
                  <a:pt x="4490023" y="3143695"/>
                  <a:pt x="4490976" y="3180844"/>
                  <a:pt x="4520122" y="3209993"/>
                </a:cubicBezTo>
                <a:cubicBezTo>
                  <a:pt x="4530410" y="3220280"/>
                  <a:pt x="4533076" y="3238758"/>
                  <a:pt x="4538410" y="3253809"/>
                </a:cubicBezTo>
                <a:cubicBezTo>
                  <a:pt x="4544699" y="3271145"/>
                  <a:pt x="4541459" y="3283908"/>
                  <a:pt x="4523170" y="3293244"/>
                </a:cubicBezTo>
                <a:cubicBezTo>
                  <a:pt x="4514979" y="3297434"/>
                  <a:pt x="4506978" y="3309437"/>
                  <a:pt x="4505643" y="3318771"/>
                </a:cubicBezTo>
                <a:cubicBezTo>
                  <a:pt x="4501643" y="3346776"/>
                  <a:pt x="4507549" y="3372495"/>
                  <a:pt x="4520504" y="3399546"/>
                </a:cubicBezTo>
                <a:cubicBezTo>
                  <a:pt x="4532697" y="3424883"/>
                  <a:pt x="4531362" y="3456508"/>
                  <a:pt x="4536124" y="3485275"/>
                </a:cubicBezTo>
                <a:cubicBezTo>
                  <a:pt x="4539554" y="3505657"/>
                  <a:pt x="4546602" y="3526042"/>
                  <a:pt x="4546602" y="3546617"/>
                </a:cubicBezTo>
                <a:cubicBezTo>
                  <a:pt x="4546602" y="3572146"/>
                  <a:pt x="4540506" y="3597482"/>
                  <a:pt x="4538221" y="3623201"/>
                </a:cubicBezTo>
                <a:cubicBezTo>
                  <a:pt x="4536316" y="3643204"/>
                  <a:pt x="4537079" y="3663589"/>
                  <a:pt x="4534792" y="3683591"/>
                </a:cubicBezTo>
                <a:cubicBezTo>
                  <a:pt x="4533076" y="3699976"/>
                  <a:pt x="4528696" y="3716168"/>
                  <a:pt x="4525077" y="3732361"/>
                </a:cubicBezTo>
                <a:cubicBezTo>
                  <a:pt x="4523742" y="3738267"/>
                  <a:pt x="4518597" y="3744173"/>
                  <a:pt x="4519359" y="3749506"/>
                </a:cubicBezTo>
                <a:cubicBezTo>
                  <a:pt x="4527552" y="3802467"/>
                  <a:pt x="4490976" y="3840569"/>
                  <a:pt x="4474782" y="3885338"/>
                </a:cubicBezTo>
                <a:cubicBezTo>
                  <a:pt x="4457636" y="3932394"/>
                  <a:pt x="4431347" y="3977925"/>
                  <a:pt x="4439157" y="4030503"/>
                </a:cubicBezTo>
                <a:cubicBezTo>
                  <a:pt x="4443919" y="4062318"/>
                  <a:pt x="4454971" y="4092989"/>
                  <a:pt x="4461639" y="4124614"/>
                </a:cubicBezTo>
                <a:cubicBezTo>
                  <a:pt x="4463924" y="4135854"/>
                  <a:pt x="4463542" y="4148427"/>
                  <a:pt x="4461256" y="4159667"/>
                </a:cubicBezTo>
                <a:cubicBezTo>
                  <a:pt x="4450777" y="4213961"/>
                  <a:pt x="4449253" y="4267493"/>
                  <a:pt x="4466400" y="4320837"/>
                </a:cubicBezTo>
                <a:cubicBezTo>
                  <a:pt x="4469259" y="4329979"/>
                  <a:pt x="4471924" y="4339695"/>
                  <a:pt x="4471924" y="4349222"/>
                </a:cubicBezTo>
                <a:cubicBezTo>
                  <a:pt x="4471924" y="4401419"/>
                  <a:pt x="4467924" y="4452665"/>
                  <a:pt x="4449253" y="4502579"/>
                </a:cubicBezTo>
                <a:cubicBezTo>
                  <a:pt x="4442967" y="4519343"/>
                  <a:pt x="4446967" y="4539728"/>
                  <a:pt x="4445443" y="4558207"/>
                </a:cubicBezTo>
                <a:cubicBezTo>
                  <a:pt x="4444111" y="4575351"/>
                  <a:pt x="4443539" y="4592878"/>
                  <a:pt x="4439157" y="4609452"/>
                </a:cubicBezTo>
                <a:cubicBezTo>
                  <a:pt x="4432681" y="4633647"/>
                  <a:pt x="4431919" y="4656126"/>
                  <a:pt x="4437633" y="4681083"/>
                </a:cubicBezTo>
                <a:cubicBezTo>
                  <a:pt x="4442967" y="4704895"/>
                  <a:pt x="4440301" y="4730614"/>
                  <a:pt x="4440491" y="4755381"/>
                </a:cubicBezTo>
                <a:cubicBezTo>
                  <a:pt x="4440681" y="4783004"/>
                  <a:pt x="4440871" y="4810627"/>
                  <a:pt x="4439919" y="4838250"/>
                </a:cubicBezTo>
                <a:cubicBezTo>
                  <a:pt x="4439539" y="4849300"/>
                  <a:pt x="4431919" y="4861873"/>
                  <a:pt x="4434967" y="4871019"/>
                </a:cubicBezTo>
                <a:cubicBezTo>
                  <a:pt x="4445254" y="4900546"/>
                  <a:pt x="4432872" y="4930075"/>
                  <a:pt x="4438395" y="4959602"/>
                </a:cubicBezTo>
                <a:cubicBezTo>
                  <a:pt x="4441254" y="4974082"/>
                  <a:pt x="4433444" y="4990465"/>
                  <a:pt x="4432681" y="5006086"/>
                </a:cubicBezTo>
                <a:cubicBezTo>
                  <a:pt x="4431347" y="5031614"/>
                  <a:pt x="4431919" y="5057141"/>
                  <a:pt x="4431537" y="5082670"/>
                </a:cubicBezTo>
                <a:cubicBezTo>
                  <a:pt x="4431347" y="5091052"/>
                  <a:pt x="4430585" y="5099245"/>
                  <a:pt x="4430202" y="5107627"/>
                </a:cubicBezTo>
                <a:cubicBezTo>
                  <a:pt x="4429823" y="5115057"/>
                  <a:pt x="4428108" y="5122867"/>
                  <a:pt x="4429440" y="5129916"/>
                </a:cubicBezTo>
                <a:cubicBezTo>
                  <a:pt x="4434205" y="5155445"/>
                  <a:pt x="4442016" y="5180591"/>
                  <a:pt x="4445063" y="5206308"/>
                </a:cubicBezTo>
                <a:cubicBezTo>
                  <a:pt x="4447729" y="5228597"/>
                  <a:pt x="4444111" y="5251650"/>
                  <a:pt x="4446015" y="5274129"/>
                </a:cubicBezTo>
                <a:cubicBezTo>
                  <a:pt x="4449253" y="5313754"/>
                  <a:pt x="4454971" y="5353379"/>
                  <a:pt x="4458589" y="5393005"/>
                </a:cubicBezTo>
                <a:cubicBezTo>
                  <a:pt x="4459351" y="5401579"/>
                  <a:pt x="4454587" y="5410531"/>
                  <a:pt x="4454207" y="5419295"/>
                </a:cubicBezTo>
                <a:cubicBezTo>
                  <a:pt x="4453255" y="5446728"/>
                  <a:pt x="4453063" y="5474161"/>
                  <a:pt x="4452493" y="5501594"/>
                </a:cubicBezTo>
                <a:cubicBezTo>
                  <a:pt x="4452301" y="5517215"/>
                  <a:pt x="4452873" y="5533027"/>
                  <a:pt x="4451160" y="5548460"/>
                </a:cubicBezTo>
                <a:cubicBezTo>
                  <a:pt x="4448873" y="5568842"/>
                  <a:pt x="4445443" y="5587321"/>
                  <a:pt x="4460304" y="5606372"/>
                </a:cubicBezTo>
                <a:cubicBezTo>
                  <a:pt x="4483354" y="5635711"/>
                  <a:pt x="4474400" y="5673050"/>
                  <a:pt x="4479734" y="5706959"/>
                </a:cubicBezTo>
                <a:cubicBezTo>
                  <a:pt x="4481069" y="5715723"/>
                  <a:pt x="4481259" y="5724678"/>
                  <a:pt x="4482782" y="5733440"/>
                </a:cubicBezTo>
                <a:cubicBezTo>
                  <a:pt x="4485641" y="5749634"/>
                  <a:pt x="4488879" y="5765635"/>
                  <a:pt x="4492119" y="5781830"/>
                </a:cubicBezTo>
                <a:cubicBezTo>
                  <a:pt x="4492690" y="5784686"/>
                  <a:pt x="4492881" y="5787924"/>
                  <a:pt x="4493834" y="5790592"/>
                </a:cubicBezTo>
                <a:cubicBezTo>
                  <a:pt x="4501833" y="5815169"/>
                  <a:pt x="4510977" y="5839361"/>
                  <a:pt x="4517455" y="5864318"/>
                </a:cubicBezTo>
                <a:cubicBezTo>
                  <a:pt x="4520695" y="5876511"/>
                  <a:pt x="4521076" y="5890037"/>
                  <a:pt x="4519359" y="5902610"/>
                </a:cubicBezTo>
                <a:cubicBezTo>
                  <a:pt x="4514407" y="5939377"/>
                  <a:pt x="4512311" y="5975764"/>
                  <a:pt x="4519551" y="6012723"/>
                </a:cubicBezTo>
                <a:cubicBezTo>
                  <a:pt x="4522408" y="6027392"/>
                  <a:pt x="4517645" y="6043776"/>
                  <a:pt x="4515931" y="6059397"/>
                </a:cubicBezTo>
                <a:cubicBezTo>
                  <a:pt x="4511360" y="6096736"/>
                  <a:pt x="4506405" y="6134075"/>
                  <a:pt x="4502025" y="6171605"/>
                </a:cubicBezTo>
                <a:cubicBezTo>
                  <a:pt x="4499358" y="6195037"/>
                  <a:pt x="4497833" y="6218660"/>
                  <a:pt x="4495167" y="6242093"/>
                </a:cubicBezTo>
                <a:cubicBezTo>
                  <a:pt x="4491927" y="6269144"/>
                  <a:pt x="4486975" y="6296005"/>
                  <a:pt x="4484306" y="6323058"/>
                </a:cubicBezTo>
                <a:cubicBezTo>
                  <a:pt x="4481259" y="6353919"/>
                  <a:pt x="4480688" y="6384972"/>
                  <a:pt x="4477448" y="6415833"/>
                </a:cubicBezTo>
                <a:cubicBezTo>
                  <a:pt x="4471162" y="6472225"/>
                  <a:pt x="4463733" y="6528424"/>
                  <a:pt x="4456683" y="6584812"/>
                </a:cubicBezTo>
                <a:cubicBezTo>
                  <a:pt x="4449825" y="6639488"/>
                  <a:pt x="4443729" y="6694164"/>
                  <a:pt x="4435157" y="6748458"/>
                </a:cubicBezTo>
                <a:cubicBezTo>
                  <a:pt x="4431537" y="6771319"/>
                  <a:pt x="4421630" y="6793035"/>
                  <a:pt x="4416106" y="6815516"/>
                </a:cubicBezTo>
                <a:lnTo>
                  <a:pt x="4406407" y="6858000"/>
                </a:lnTo>
                <a:lnTo>
                  <a:pt x="4234154" y="6858000"/>
                </a:lnTo>
                <a:lnTo>
                  <a:pt x="0" y="6858000"/>
                </a:lnTo>
                <a:lnTo>
                  <a:pt x="0" y="2"/>
                </a:lnTo>
                <a:lnTo>
                  <a:pt x="3741092" y="1"/>
                </a:lnTo>
                <a:lnTo>
                  <a:pt x="3743810" y="21486"/>
                </a:lnTo>
                <a:close/>
              </a:path>
            </a:pathLst>
          </a:custGeom>
          <a:noFill/>
          <a:effectLst/>
          <a:extLst>
            <a:ext uri="{909E8E84-426E-40DD-AFC4-6F175D3DCCD1}">
              <a14:hiddenFill xmlns:a14="http://schemas.microsoft.com/office/drawing/2010/main">
                <a:solidFill>
                  <a:srgbClr val="FFFFFF"/>
                </a:solidFill>
              </a14:hiddenFill>
            </a:ext>
          </a:extLst>
        </p:spPr>
      </p:pic>
      <p:grpSp>
        <p:nvGrpSpPr>
          <p:cNvPr id="14356" name="Group 14355">
            <a:extLst>
              <a:ext uri="{FF2B5EF4-FFF2-40B4-BE49-F238E27FC236}">
                <a16:creationId xmlns:a16="http://schemas.microsoft.com/office/drawing/2014/main" id="{54A1C8FD-E5B7-4BEC-A74A-A55FB8EA7C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effectLst>
            <a:outerShdw blurRad="381000" dist="152400" algn="l" rotWithShape="0">
              <a:prstClr val="black">
                <a:alpha val="10000"/>
              </a:prstClr>
            </a:outerShdw>
          </a:effectLst>
        </p:grpSpPr>
        <p:sp>
          <p:nvSpPr>
            <p:cNvPr id="14357" name="Freeform: Shape 14356">
              <a:extLst>
                <a:ext uri="{FF2B5EF4-FFF2-40B4-BE49-F238E27FC236}">
                  <a16:creationId xmlns:a16="http://schemas.microsoft.com/office/drawing/2014/main" id="{B20D202D-5E48-4B15-9AF5-71BED4FCFF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358" name="Freeform: Shape 14357">
              <a:extLst>
                <a:ext uri="{FF2B5EF4-FFF2-40B4-BE49-F238E27FC236}">
                  <a16:creationId xmlns:a16="http://schemas.microsoft.com/office/drawing/2014/main" id="{68D6A069-9380-4E59-A0DA-07053EE8E5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CuadroTexto 1">
            <a:extLst>
              <a:ext uri="{FF2B5EF4-FFF2-40B4-BE49-F238E27FC236}">
                <a16:creationId xmlns:a16="http://schemas.microsoft.com/office/drawing/2014/main" id="{93F5B1D3-BE48-0D1C-EABD-13D081FB9563}"/>
              </a:ext>
            </a:extLst>
          </p:cNvPr>
          <p:cNvSpPr txBox="1"/>
          <p:nvPr/>
        </p:nvSpPr>
        <p:spPr>
          <a:xfrm>
            <a:off x="5105149" y="20320"/>
            <a:ext cx="6328228" cy="5109943"/>
          </a:xfrm>
          <a:prstGeom prst="rect">
            <a:avLst/>
          </a:prstGeom>
        </p:spPr>
        <p:txBody>
          <a:bodyPr vert="horz" lIns="91440" tIns="45720" rIns="91440" bIns="45720" rtlCol="0">
            <a:noAutofit/>
          </a:bodyPr>
          <a:lstStyle/>
          <a:p>
            <a:pPr algn="ctr">
              <a:lnSpc>
                <a:spcPct val="90000"/>
              </a:lnSpc>
              <a:spcAft>
                <a:spcPts val="600"/>
              </a:spcAft>
            </a:pPr>
            <a:r>
              <a:rPr lang="en-US" sz="2000" b="1" spc="300" dirty="0">
                <a:solidFill>
                  <a:srgbClr val="FFFF00">
                    <a:alpha val="80000"/>
                  </a:srgbClr>
                </a:solidFill>
                <a:latin typeface="Calibri" panose="020F0502020204030204" pitchFamily="34" charset="0"/>
                <a:ea typeface="Calibri" panose="020F0502020204030204" pitchFamily="34" charset="0"/>
                <a:cs typeface="Calibri" panose="020F0502020204030204" pitchFamily="34" charset="0"/>
              </a:rPr>
              <a:t>CONTEXTO DE LAS VANGUARDIAS</a:t>
            </a:r>
          </a:p>
          <a:p>
            <a:pPr>
              <a:lnSpc>
                <a:spcPct val="90000"/>
              </a:lnSpc>
              <a:spcAft>
                <a:spcPts val="600"/>
              </a:spcAft>
            </a:pPr>
            <a:endParaRPr lang="en-US" sz="20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a:p>
            <a:pPr marL="285750" indent="-228600">
              <a:lnSpc>
                <a:spcPct val="90000"/>
              </a:lnSpc>
              <a:spcAft>
                <a:spcPts val="600"/>
              </a:spcAft>
              <a:buFont typeface="Arial" panose="020B0604020202020204" pitchFamily="34" charset="0"/>
              <a:buChar char="•"/>
            </a:pPr>
            <a:r>
              <a:rPr lang="es-MX" sz="2000" noProof="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La época de la guerra total  europea (31 años de guerra mundial). Desde la declaración austriaca de guerra contra Serbia el 28 de julio de 1914 y la rendición incondicional del Japón el 14 de agosto de 1945</a:t>
            </a:r>
          </a:p>
          <a:p>
            <a:pPr marL="285750" indent="-228600">
              <a:lnSpc>
                <a:spcPct val="90000"/>
              </a:lnSpc>
              <a:spcAft>
                <a:spcPts val="600"/>
              </a:spcAft>
              <a:buFont typeface="Arial" panose="020B0604020202020204" pitchFamily="34" charset="0"/>
              <a:buChar char="•"/>
            </a:pPr>
            <a:endParaRPr lang="es-MX" sz="2000" noProof="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a:p>
            <a:pPr marL="285750" indent="-228600">
              <a:lnSpc>
                <a:spcPct val="90000"/>
              </a:lnSpc>
              <a:spcAft>
                <a:spcPts val="600"/>
              </a:spcAft>
              <a:buFont typeface="Arial" panose="020B0604020202020204" pitchFamily="34" charset="0"/>
              <a:buChar char="•"/>
            </a:pPr>
            <a:r>
              <a:rPr lang="es-MX" sz="2000" noProof="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 Vanguardismo: Arte en la era de los cataclismos</a:t>
            </a:r>
          </a:p>
          <a:p>
            <a:pPr marL="285750" indent="-228600">
              <a:lnSpc>
                <a:spcPct val="90000"/>
              </a:lnSpc>
              <a:spcAft>
                <a:spcPts val="600"/>
              </a:spcAft>
              <a:buFont typeface="Arial" panose="020B0604020202020204" pitchFamily="34" charset="0"/>
              <a:buChar char="•"/>
            </a:pPr>
            <a:endParaRPr lang="es-MX" sz="2000" noProof="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a:p>
            <a:pPr marL="285750" indent="-228600">
              <a:lnSpc>
                <a:spcPct val="90000"/>
              </a:lnSpc>
              <a:spcAft>
                <a:spcPts val="600"/>
              </a:spcAft>
              <a:buFont typeface="Arial" panose="020B0604020202020204" pitchFamily="34" charset="0"/>
              <a:buChar char="•"/>
            </a:pPr>
            <a:r>
              <a:rPr lang="es-MX" sz="2000" noProof="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Hacia 1914 ya existía prácticamente todo lo que se puede englobar bajo el término, amplio y poco definido, de «vanguardia»: el cubismo, el expresionismo, el futurismo y la abstracción en la pintura; el funcionalismo y el rechazo del ornamento en la arquitectura; el abandono de la tonalidad en la música y la ruptura con la tradición en la literatura.</a:t>
            </a:r>
          </a:p>
          <a:p>
            <a:pPr marL="285750" indent="-228600">
              <a:lnSpc>
                <a:spcPct val="90000"/>
              </a:lnSpc>
              <a:spcAft>
                <a:spcPts val="600"/>
              </a:spcAft>
              <a:buFont typeface="Arial" panose="020B0604020202020204" pitchFamily="34" charset="0"/>
              <a:buChar char="•"/>
            </a:pPr>
            <a:endParaRPr lang="es-MX" sz="2000" noProof="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a:p>
            <a:pPr marL="285750" indent="-228600">
              <a:lnSpc>
                <a:spcPct val="90000"/>
              </a:lnSpc>
              <a:spcAft>
                <a:spcPts val="600"/>
              </a:spcAft>
              <a:buFont typeface="Arial" panose="020B0604020202020204" pitchFamily="34" charset="0"/>
              <a:buChar char="•"/>
            </a:pPr>
            <a:r>
              <a:rPr lang="es-MX" sz="2000" noProof="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Dadaísmo (1916-1923)</a:t>
            </a:r>
          </a:p>
          <a:p>
            <a:pPr marL="285750" indent="-228600">
              <a:lnSpc>
                <a:spcPct val="90000"/>
              </a:lnSpc>
              <a:spcAft>
                <a:spcPts val="600"/>
              </a:spcAft>
              <a:buFont typeface="Arial" panose="020B0604020202020204" pitchFamily="34" charset="0"/>
              <a:buChar char="•"/>
            </a:pPr>
            <a:endParaRPr lang="es-MX" sz="2000" noProof="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a:p>
            <a:pPr marL="285750" indent="-228600">
              <a:lnSpc>
                <a:spcPct val="90000"/>
              </a:lnSpc>
              <a:spcAft>
                <a:spcPts val="600"/>
              </a:spcAft>
              <a:buFont typeface="Arial" panose="020B0604020202020204" pitchFamily="34" charset="0"/>
              <a:buChar char="•"/>
            </a:pPr>
            <a:r>
              <a:rPr lang="es-MX" sz="2000" noProof="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Surrealismo (1924-)</a:t>
            </a:r>
          </a:p>
        </p:txBody>
      </p:sp>
    </p:spTree>
    <p:extLst>
      <p:ext uri="{BB962C8B-B14F-4D97-AF65-F5344CB8AC3E}">
        <p14:creationId xmlns:p14="http://schemas.microsoft.com/office/powerpoint/2010/main" val="6052368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42" name="Rectangle 9241">
            <a:extLst>
              <a:ext uri="{FF2B5EF4-FFF2-40B4-BE49-F238E27FC236}">
                <a16:creationId xmlns:a16="http://schemas.microsoft.com/office/drawing/2014/main" id="{75BDD038-F345-433A-B715-30DEEC1529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44" name="Rectangle 9243">
            <a:extLst>
              <a:ext uri="{FF2B5EF4-FFF2-40B4-BE49-F238E27FC236}">
                <a16:creationId xmlns:a16="http://schemas.microsoft.com/office/drawing/2014/main" id="{0B89AF2A-4ED1-4E6B-907C-ED98F10E75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32577B7-EFCF-E3A8-32EF-C35BEFEF3B27}"/>
              </a:ext>
            </a:extLst>
          </p:cNvPr>
          <p:cNvSpPr>
            <a:spLocks noGrp="1"/>
          </p:cNvSpPr>
          <p:nvPr>
            <p:ph type="title"/>
          </p:nvPr>
        </p:nvSpPr>
        <p:spPr>
          <a:xfrm>
            <a:off x="924233" y="5073445"/>
            <a:ext cx="6857999" cy="770719"/>
          </a:xfrm>
        </p:spPr>
        <p:txBody>
          <a:bodyPr vert="horz" lIns="91440" tIns="45720" rIns="91440" bIns="45720" rtlCol="0" anchor="b">
            <a:normAutofit/>
          </a:bodyPr>
          <a:lstStyle/>
          <a:p>
            <a:r>
              <a:rPr lang="en-US" sz="3600" b="1" kern="1200" spc="600">
                <a:solidFill>
                  <a:schemeClr val="tx1"/>
                </a:solidFill>
                <a:latin typeface="+mj-lt"/>
                <a:ea typeface="+mj-ea"/>
                <a:cs typeface="+mj-cs"/>
              </a:rPr>
              <a:t>CUBISMO</a:t>
            </a:r>
          </a:p>
        </p:txBody>
      </p:sp>
      <p:pic>
        <p:nvPicPr>
          <p:cNvPr id="9220" name="Picture 4">
            <a:extLst>
              <a:ext uri="{FF2B5EF4-FFF2-40B4-BE49-F238E27FC236}">
                <a16:creationId xmlns:a16="http://schemas.microsoft.com/office/drawing/2014/main" id="{93C66A20-52D7-139F-BEED-836D205F5A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2919" r="22922"/>
          <a:stretch/>
        </p:blipFill>
        <p:spPr bwMode="auto">
          <a:xfrm>
            <a:off x="3057846" y="-13662"/>
            <a:ext cx="3067990" cy="4616794"/>
          </a:xfrm>
          <a:custGeom>
            <a:avLst/>
            <a:gdLst/>
            <a:ahLst/>
            <a:cxnLst/>
            <a:rect l="l" t="t" r="r" b="b"/>
            <a:pathLst>
              <a:path w="3067990" h="4616794">
                <a:moveTo>
                  <a:pt x="0" y="0"/>
                </a:moveTo>
                <a:lnTo>
                  <a:pt x="3067990" y="0"/>
                </a:lnTo>
                <a:lnTo>
                  <a:pt x="3067990" y="4616421"/>
                </a:lnTo>
                <a:lnTo>
                  <a:pt x="3000906" y="4616794"/>
                </a:lnTo>
                <a:lnTo>
                  <a:pt x="2972250" y="4614025"/>
                </a:lnTo>
                <a:cubicBezTo>
                  <a:pt x="2962120" y="4616092"/>
                  <a:pt x="2951989" y="4604037"/>
                  <a:pt x="2941859" y="4606104"/>
                </a:cubicBezTo>
                <a:lnTo>
                  <a:pt x="2894107" y="4602170"/>
                </a:lnTo>
                <a:cubicBezTo>
                  <a:pt x="2873034" y="4581836"/>
                  <a:pt x="2869193" y="4602435"/>
                  <a:pt x="2854257" y="4597077"/>
                </a:cubicBezTo>
                <a:cubicBezTo>
                  <a:pt x="2828604" y="4586072"/>
                  <a:pt x="2823319" y="4587134"/>
                  <a:pt x="2797428" y="4577083"/>
                </a:cubicBezTo>
                <a:cubicBezTo>
                  <a:pt x="2784423" y="4578854"/>
                  <a:pt x="2770248" y="4573660"/>
                  <a:pt x="2757555" y="4577211"/>
                </a:cubicBezTo>
                <a:lnTo>
                  <a:pt x="2722664" y="4575516"/>
                </a:lnTo>
                <a:lnTo>
                  <a:pt x="2686700" y="4579436"/>
                </a:lnTo>
                <a:lnTo>
                  <a:pt x="2649051" y="4590851"/>
                </a:lnTo>
                <a:cubicBezTo>
                  <a:pt x="2634424" y="4591611"/>
                  <a:pt x="2618884" y="4590616"/>
                  <a:pt x="2602008" y="4586807"/>
                </a:cubicBezTo>
                <a:cubicBezTo>
                  <a:pt x="2588795" y="4584785"/>
                  <a:pt x="2590198" y="4581679"/>
                  <a:pt x="2553187" y="4576612"/>
                </a:cubicBezTo>
                <a:cubicBezTo>
                  <a:pt x="2516176" y="4571544"/>
                  <a:pt x="2419368" y="4560523"/>
                  <a:pt x="2379944" y="4556404"/>
                </a:cubicBezTo>
                <a:cubicBezTo>
                  <a:pt x="2340520" y="4552286"/>
                  <a:pt x="2355516" y="4555975"/>
                  <a:pt x="2333229" y="4554006"/>
                </a:cubicBezTo>
                <a:cubicBezTo>
                  <a:pt x="2310943" y="4552037"/>
                  <a:pt x="2272361" y="4544062"/>
                  <a:pt x="2246228" y="4544592"/>
                </a:cubicBezTo>
                <a:cubicBezTo>
                  <a:pt x="2227084" y="4544840"/>
                  <a:pt x="2214877" y="4554623"/>
                  <a:pt x="2194084" y="4550124"/>
                </a:cubicBezTo>
                <a:cubicBezTo>
                  <a:pt x="2173819" y="4565400"/>
                  <a:pt x="2120858" y="4529368"/>
                  <a:pt x="2122173" y="4551115"/>
                </a:cubicBezTo>
                <a:cubicBezTo>
                  <a:pt x="2103245" y="4538654"/>
                  <a:pt x="2081494" y="4540178"/>
                  <a:pt x="2059358" y="4545242"/>
                </a:cubicBezTo>
                <a:lnTo>
                  <a:pt x="2035061" y="4551794"/>
                </a:lnTo>
                <a:lnTo>
                  <a:pt x="1953233" y="4547925"/>
                </a:lnTo>
                <a:lnTo>
                  <a:pt x="1946445" y="4553172"/>
                </a:lnTo>
                <a:lnTo>
                  <a:pt x="1929934" y="4554324"/>
                </a:lnTo>
                <a:lnTo>
                  <a:pt x="1923819" y="4555038"/>
                </a:lnTo>
                <a:lnTo>
                  <a:pt x="1920026" y="4552518"/>
                </a:lnTo>
                <a:cubicBezTo>
                  <a:pt x="1917776" y="4551386"/>
                  <a:pt x="1916103" y="4551310"/>
                  <a:pt x="1914899" y="4553152"/>
                </a:cubicBezTo>
                <a:cubicBezTo>
                  <a:pt x="1914710" y="4554150"/>
                  <a:pt x="1914522" y="4555147"/>
                  <a:pt x="1914332" y="4556144"/>
                </a:cubicBezTo>
                <a:lnTo>
                  <a:pt x="1882048" y="4559910"/>
                </a:lnTo>
                <a:lnTo>
                  <a:pt x="1649952" y="4565527"/>
                </a:lnTo>
                <a:cubicBezTo>
                  <a:pt x="1546877" y="4600708"/>
                  <a:pt x="1418821" y="4554985"/>
                  <a:pt x="1305072" y="4567061"/>
                </a:cubicBezTo>
                <a:cubicBezTo>
                  <a:pt x="1280261" y="4557333"/>
                  <a:pt x="1302176" y="4558540"/>
                  <a:pt x="1243254" y="4571143"/>
                </a:cubicBezTo>
                <a:cubicBezTo>
                  <a:pt x="1210584" y="4564151"/>
                  <a:pt x="1143994" y="4561068"/>
                  <a:pt x="1107683" y="4558193"/>
                </a:cubicBezTo>
                <a:cubicBezTo>
                  <a:pt x="1073102" y="4550629"/>
                  <a:pt x="1071748" y="4546366"/>
                  <a:pt x="1049893" y="4539884"/>
                </a:cubicBezTo>
                <a:cubicBezTo>
                  <a:pt x="1028038" y="4533401"/>
                  <a:pt x="1037691" y="4534947"/>
                  <a:pt x="994206" y="4533420"/>
                </a:cubicBezTo>
                <a:cubicBezTo>
                  <a:pt x="958901" y="4528712"/>
                  <a:pt x="875207" y="4522680"/>
                  <a:pt x="841592" y="4522231"/>
                </a:cubicBezTo>
                <a:cubicBezTo>
                  <a:pt x="807977" y="4521782"/>
                  <a:pt x="805424" y="4517118"/>
                  <a:pt x="774862" y="4516600"/>
                </a:cubicBezTo>
                <a:cubicBezTo>
                  <a:pt x="750315" y="4523644"/>
                  <a:pt x="671398" y="4522624"/>
                  <a:pt x="654689" y="4508536"/>
                </a:cubicBezTo>
                <a:cubicBezTo>
                  <a:pt x="637868" y="4505459"/>
                  <a:pt x="619334" y="4510410"/>
                  <a:pt x="609821" y="4495335"/>
                </a:cubicBezTo>
                <a:cubicBezTo>
                  <a:pt x="594967" y="4477187"/>
                  <a:pt x="569778" y="4482863"/>
                  <a:pt x="546639" y="4483715"/>
                </a:cubicBezTo>
                <a:cubicBezTo>
                  <a:pt x="511551" y="4480605"/>
                  <a:pt x="483864" y="4467978"/>
                  <a:pt x="448444" y="4468067"/>
                </a:cubicBezTo>
                <a:cubicBezTo>
                  <a:pt x="415629" y="4464821"/>
                  <a:pt x="430775" y="4468600"/>
                  <a:pt x="355452" y="4463696"/>
                </a:cubicBezTo>
                <a:cubicBezTo>
                  <a:pt x="313474" y="4466598"/>
                  <a:pt x="251919" y="4449601"/>
                  <a:pt x="214765" y="4450435"/>
                </a:cubicBezTo>
                <a:cubicBezTo>
                  <a:pt x="212316" y="4447431"/>
                  <a:pt x="185091" y="4449077"/>
                  <a:pt x="163935" y="4448100"/>
                </a:cubicBezTo>
                <a:cubicBezTo>
                  <a:pt x="142779" y="4447123"/>
                  <a:pt x="108889" y="4432016"/>
                  <a:pt x="87830" y="4444571"/>
                </a:cubicBezTo>
                <a:lnTo>
                  <a:pt x="0" y="4433387"/>
                </a:lnTo>
                <a:close/>
              </a:path>
            </a:pathLst>
          </a:custGeom>
          <a:noFill/>
          <a:extLst>
            <a:ext uri="{909E8E84-426E-40DD-AFC4-6F175D3DCCD1}">
              <a14:hiddenFill xmlns:a14="http://schemas.microsoft.com/office/drawing/2010/main">
                <a:solidFill>
                  <a:srgbClr val="FFFFFF"/>
                </a:solidFill>
              </a14:hiddenFill>
            </a:ext>
          </a:extLst>
        </p:spPr>
      </p:pic>
      <p:pic>
        <p:nvPicPr>
          <p:cNvPr id="9224" name="Picture 8" descr="Cubismo: origen, características, figuras y representantes">
            <a:extLst>
              <a:ext uri="{FF2B5EF4-FFF2-40B4-BE49-F238E27FC236}">
                <a16:creationId xmlns:a16="http://schemas.microsoft.com/office/drawing/2014/main" id="{EBFF54B7-47DB-90E6-A3DD-B6B2CD36C3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6720" r="27689" b="-2"/>
          <a:stretch/>
        </p:blipFill>
        <p:spPr bwMode="auto">
          <a:xfrm>
            <a:off x="1" y="-13662"/>
            <a:ext cx="3067990" cy="4486402"/>
          </a:xfrm>
          <a:custGeom>
            <a:avLst/>
            <a:gdLst/>
            <a:ahLst/>
            <a:cxnLst/>
            <a:rect l="l" t="t" r="r" b="b"/>
            <a:pathLst>
              <a:path w="3067990" h="4486402">
                <a:moveTo>
                  <a:pt x="0" y="0"/>
                </a:moveTo>
                <a:lnTo>
                  <a:pt x="3067990" y="0"/>
                </a:lnTo>
                <a:lnTo>
                  <a:pt x="3067990" y="4434678"/>
                </a:lnTo>
                <a:lnTo>
                  <a:pt x="3005136" y="4426674"/>
                </a:lnTo>
                <a:cubicBezTo>
                  <a:pt x="2984892" y="4426477"/>
                  <a:pt x="2964647" y="4432630"/>
                  <a:pt x="2944403" y="4432433"/>
                </a:cubicBezTo>
                <a:cubicBezTo>
                  <a:pt x="2903802" y="4433020"/>
                  <a:pt x="2942523" y="4445800"/>
                  <a:pt x="2891479" y="4437498"/>
                </a:cubicBezTo>
                <a:cubicBezTo>
                  <a:pt x="2840435" y="4419671"/>
                  <a:pt x="2733386" y="4403942"/>
                  <a:pt x="2670602" y="4406269"/>
                </a:cubicBezTo>
                <a:lnTo>
                  <a:pt x="2601567" y="4385855"/>
                </a:lnTo>
                <a:lnTo>
                  <a:pt x="2555755" y="4386872"/>
                </a:lnTo>
                <a:lnTo>
                  <a:pt x="2522574" y="4380920"/>
                </a:lnTo>
                <a:cubicBezTo>
                  <a:pt x="2505748" y="4364465"/>
                  <a:pt x="2499515" y="4369192"/>
                  <a:pt x="2482690" y="4359798"/>
                </a:cubicBezTo>
                <a:cubicBezTo>
                  <a:pt x="2463674" y="4348619"/>
                  <a:pt x="2468309" y="4371071"/>
                  <a:pt x="2418230" y="4355773"/>
                </a:cubicBezTo>
                <a:cubicBezTo>
                  <a:pt x="2389966" y="4363918"/>
                  <a:pt x="2397381" y="4343124"/>
                  <a:pt x="2373124" y="4355934"/>
                </a:cubicBezTo>
                <a:cubicBezTo>
                  <a:pt x="2361515" y="4350812"/>
                  <a:pt x="2343756" y="4347971"/>
                  <a:pt x="2333141" y="4341245"/>
                </a:cubicBezTo>
                <a:lnTo>
                  <a:pt x="2313452" y="4337742"/>
                </a:lnTo>
                <a:lnTo>
                  <a:pt x="2288838" y="4331561"/>
                </a:lnTo>
                <a:lnTo>
                  <a:pt x="2284798" y="4320029"/>
                </a:lnTo>
                <a:lnTo>
                  <a:pt x="2246654" y="4313234"/>
                </a:lnTo>
                <a:cubicBezTo>
                  <a:pt x="2233112" y="4308633"/>
                  <a:pt x="2221188" y="4295927"/>
                  <a:pt x="2203716" y="4295057"/>
                </a:cubicBezTo>
                <a:cubicBezTo>
                  <a:pt x="2166201" y="4287935"/>
                  <a:pt x="2065291" y="4280117"/>
                  <a:pt x="2028271" y="4275095"/>
                </a:cubicBezTo>
                <a:cubicBezTo>
                  <a:pt x="1991251" y="4270074"/>
                  <a:pt x="2010652" y="4268317"/>
                  <a:pt x="1981596" y="4264928"/>
                </a:cubicBezTo>
                <a:cubicBezTo>
                  <a:pt x="1953253" y="4268497"/>
                  <a:pt x="1866336" y="4256745"/>
                  <a:pt x="1850405" y="4240640"/>
                </a:cubicBezTo>
                <a:cubicBezTo>
                  <a:pt x="1832387" y="4235329"/>
                  <a:pt x="1811052" y="4237664"/>
                  <a:pt x="1803238" y="4221575"/>
                </a:cubicBezTo>
                <a:cubicBezTo>
                  <a:pt x="1790076" y="4201744"/>
                  <a:pt x="1725767" y="4221796"/>
                  <a:pt x="1735576" y="4201564"/>
                </a:cubicBezTo>
                <a:cubicBezTo>
                  <a:pt x="1712756" y="4208335"/>
                  <a:pt x="1692774" y="4201125"/>
                  <a:pt x="1673819" y="4190462"/>
                </a:cubicBezTo>
                <a:lnTo>
                  <a:pt x="1653406" y="4177819"/>
                </a:lnTo>
                <a:lnTo>
                  <a:pt x="1634127" y="4179710"/>
                </a:lnTo>
                <a:cubicBezTo>
                  <a:pt x="1624926" y="4163559"/>
                  <a:pt x="1606023" y="4174759"/>
                  <a:pt x="1592100" y="4163307"/>
                </a:cubicBezTo>
                <a:lnTo>
                  <a:pt x="1570088" y="4153009"/>
                </a:lnTo>
                <a:lnTo>
                  <a:pt x="1554918" y="4147539"/>
                </a:lnTo>
                <a:lnTo>
                  <a:pt x="1549412" y="4145242"/>
                </a:lnTo>
                <a:lnTo>
                  <a:pt x="1544829" y="4146621"/>
                </a:lnTo>
                <a:cubicBezTo>
                  <a:pt x="1542253" y="4147096"/>
                  <a:pt x="1540639" y="4146723"/>
                  <a:pt x="1540227" y="4144662"/>
                </a:cubicBezTo>
                <a:lnTo>
                  <a:pt x="1540870" y="4141678"/>
                </a:lnTo>
                <a:lnTo>
                  <a:pt x="1480028" y="4147205"/>
                </a:lnTo>
                <a:lnTo>
                  <a:pt x="1450048" y="4143704"/>
                </a:lnTo>
                <a:cubicBezTo>
                  <a:pt x="1420066" y="4160354"/>
                  <a:pt x="1384545" y="4126004"/>
                  <a:pt x="1355070" y="4157686"/>
                </a:cubicBezTo>
                <a:lnTo>
                  <a:pt x="1231491" y="4157911"/>
                </a:lnTo>
                <a:lnTo>
                  <a:pt x="1175669" y="4154403"/>
                </a:lnTo>
                <a:cubicBezTo>
                  <a:pt x="1163327" y="4160355"/>
                  <a:pt x="1127457" y="4150629"/>
                  <a:pt x="1135056" y="4154527"/>
                </a:cubicBezTo>
                <a:lnTo>
                  <a:pt x="1078746" y="4159023"/>
                </a:lnTo>
                <a:lnTo>
                  <a:pt x="1071329" y="4163144"/>
                </a:lnTo>
                <a:lnTo>
                  <a:pt x="1068711" y="4165302"/>
                </a:lnTo>
                <a:lnTo>
                  <a:pt x="1055959" y="4166495"/>
                </a:lnTo>
                <a:cubicBezTo>
                  <a:pt x="1048027" y="4170471"/>
                  <a:pt x="1045639" y="4178713"/>
                  <a:pt x="1037216" y="4182194"/>
                </a:cubicBezTo>
                <a:cubicBezTo>
                  <a:pt x="1033004" y="4183935"/>
                  <a:pt x="1027282" y="4184485"/>
                  <a:pt x="1018606" y="4182718"/>
                </a:cubicBezTo>
                <a:cubicBezTo>
                  <a:pt x="1018058" y="4170742"/>
                  <a:pt x="1003524" y="4174229"/>
                  <a:pt x="987944" y="4178268"/>
                </a:cubicBezTo>
                <a:lnTo>
                  <a:pt x="973797" y="4181156"/>
                </a:lnTo>
                <a:lnTo>
                  <a:pt x="972433" y="4181930"/>
                </a:lnTo>
                <a:lnTo>
                  <a:pt x="971789" y="4181565"/>
                </a:lnTo>
                <a:lnTo>
                  <a:pt x="965406" y="4182868"/>
                </a:lnTo>
                <a:cubicBezTo>
                  <a:pt x="958709" y="4183296"/>
                  <a:pt x="953368" y="4181997"/>
                  <a:pt x="950999" y="4177105"/>
                </a:cubicBezTo>
                <a:cubicBezTo>
                  <a:pt x="935835" y="4209668"/>
                  <a:pt x="909896" y="4190797"/>
                  <a:pt x="878894" y="4205034"/>
                </a:cubicBezTo>
                <a:cubicBezTo>
                  <a:pt x="856168" y="4214849"/>
                  <a:pt x="852278" y="4207962"/>
                  <a:pt x="828591" y="4213036"/>
                </a:cubicBezTo>
                <a:cubicBezTo>
                  <a:pt x="780794" y="4256129"/>
                  <a:pt x="789761" y="4223483"/>
                  <a:pt x="727702" y="4254740"/>
                </a:cubicBezTo>
                <a:cubicBezTo>
                  <a:pt x="675647" y="4285502"/>
                  <a:pt x="641817" y="4303533"/>
                  <a:pt x="584992" y="4342206"/>
                </a:cubicBezTo>
                <a:cubicBezTo>
                  <a:pt x="579675" y="4358244"/>
                  <a:pt x="555897" y="4364323"/>
                  <a:pt x="537513" y="4373165"/>
                </a:cubicBezTo>
                <a:cubicBezTo>
                  <a:pt x="519129" y="4382007"/>
                  <a:pt x="478460" y="4396730"/>
                  <a:pt x="474686" y="4395261"/>
                </a:cubicBezTo>
                <a:cubicBezTo>
                  <a:pt x="453529" y="4436545"/>
                  <a:pt x="463084" y="4391242"/>
                  <a:pt x="424951" y="4417898"/>
                </a:cubicBezTo>
                <a:cubicBezTo>
                  <a:pt x="400623" y="4426877"/>
                  <a:pt x="394826" y="4429238"/>
                  <a:pt x="381292" y="4437499"/>
                </a:cubicBezTo>
                <a:cubicBezTo>
                  <a:pt x="367758" y="4445761"/>
                  <a:pt x="340364" y="4452372"/>
                  <a:pt x="319032" y="4460407"/>
                </a:cubicBezTo>
                <a:cubicBezTo>
                  <a:pt x="288456" y="4464557"/>
                  <a:pt x="247935" y="4448740"/>
                  <a:pt x="235648" y="4475117"/>
                </a:cubicBezTo>
                <a:cubicBezTo>
                  <a:pt x="204763" y="4480040"/>
                  <a:pt x="214119" y="4478466"/>
                  <a:pt x="184584" y="4486402"/>
                </a:cubicBezTo>
                <a:cubicBezTo>
                  <a:pt x="163340" y="4481164"/>
                  <a:pt x="69153" y="4491621"/>
                  <a:pt x="56571" y="4468140"/>
                </a:cubicBezTo>
                <a:cubicBezTo>
                  <a:pt x="38975" y="4461095"/>
                  <a:pt x="23894" y="4451510"/>
                  <a:pt x="7451" y="4441701"/>
                </a:cubicBezTo>
                <a:lnTo>
                  <a:pt x="0" y="4438090"/>
                </a:lnTo>
                <a:close/>
              </a:path>
            </a:pathLst>
          </a:custGeom>
          <a:noFill/>
          <a:extLst>
            <a:ext uri="{909E8E84-426E-40DD-AFC4-6F175D3DCCD1}">
              <a14:hiddenFill xmlns:a14="http://schemas.microsoft.com/office/drawing/2010/main">
                <a:solidFill>
                  <a:srgbClr val="FFFFFF"/>
                </a:solidFill>
              </a14:hiddenFill>
            </a:ext>
          </a:extLst>
        </p:spPr>
      </p:pic>
      <p:pic>
        <p:nvPicPr>
          <p:cNvPr id="9218" name="Picture 2" descr="Cubismo. Pintura cubista">
            <a:extLst>
              <a:ext uri="{FF2B5EF4-FFF2-40B4-BE49-F238E27FC236}">
                <a16:creationId xmlns:a16="http://schemas.microsoft.com/office/drawing/2014/main" id="{38E8ECC7-6497-7498-9F33-29B89E113C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3" b="3143"/>
          <a:stretch/>
        </p:blipFill>
        <p:spPr bwMode="auto">
          <a:xfrm>
            <a:off x="9124010" y="469558"/>
            <a:ext cx="3067990" cy="5306208"/>
          </a:xfrm>
          <a:custGeom>
            <a:avLst/>
            <a:gdLst/>
            <a:ahLst/>
            <a:cxnLst/>
            <a:rect l="l" t="t" r="r" b="b"/>
            <a:pathLst>
              <a:path w="3067990" h="5306208">
                <a:moveTo>
                  <a:pt x="0" y="0"/>
                </a:moveTo>
                <a:lnTo>
                  <a:pt x="17679" y="2197"/>
                </a:lnTo>
                <a:cubicBezTo>
                  <a:pt x="33325" y="5267"/>
                  <a:pt x="40061" y="9492"/>
                  <a:pt x="55160" y="6949"/>
                </a:cubicBezTo>
                <a:cubicBezTo>
                  <a:pt x="89097" y="9134"/>
                  <a:pt x="67611" y="25176"/>
                  <a:pt x="106767" y="12259"/>
                </a:cubicBezTo>
                <a:cubicBezTo>
                  <a:pt x="96065" y="25995"/>
                  <a:pt x="125167" y="8533"/>
                  <a:pt x="145303" y="19592"/>
                </a:cubicBezTo>
                <a:cubicBezTo>
                  <a:pt x="173545" y="11438"/>
                  <a:pt x="202580" y="21709"/>
                  <a:pt x="219723" y="22905"/>
                </a:cubicBezTo>
                <a:cubicBezTo>
                  <a:pt x="236866" y="24101"/>
                  <a:pt x="223601" y="27862"/>
                  <a:pt x="248161" y="26769"/>
                </a:cubicBezTo>
                <a:lnTo>
                  <a:pt x="282845" y="32305"/>
                </a:lnTo>
                <a:cubicBezTo>
                  <a:pt x="281034" y="27734"/>
                  <a:pt x="286052" y="29081"/>
                  <a:pt x="299813" y="29796"/>
                </a:cubicBezTo>
                <a:lnTo>
                  <a:pt x="336771" y="25722"/>
                </a:lnTo>
                <a:lnTo>
                  <a:pt x="362133" y="29831"/>
                </a:lnTo>
                <a:cubicBezTo>
                  <a:pt x="365533" y="29692"/>
                  <a:pt x="389709" y="25218"/>
                  <a:pt x="389224" y="21707"/>
                </a:cubicBezTo>
                <a:cubicBezTo>
                  <a:pt x="415674" y="36435"/>
                  <a:pt x="418321" y="27183"/>
                  <a:pt x="445444" y="23429"/>
                </a:cubicBezTo>
                <a:cubicBezTo>
                  <a:pt x="468699" y="24812"/>
                  <a:pt x="448654" y="25277"/>
                  <a:pt x="504850" y="27017"/>
                </a:cubicBezTo>
                <a:cubicBezTo>
                  <a:pt x="526726" y="43186"/>
                  <a:pt x="511000" y="15298"/>
                  <a:pt x="553940" y="37940"/>
                </a:cubicBezTo>
                <a:cubicBezTo>
                  <a:pt x="556042" y="36175"/>
                  <a:pt x="582552" y="37794"/>
                  <a:pt x="596427" y="39569"/>
                </a:cubicBezTo>
                <a:cubicBezTo>
                  <a:pt x="610302" y="41344"/>
                  <a:pt x="622838" y="39181"/>
                  <a:pt x="637193" y="48593"/>
                </a:cubicBezTo>
                <a:cubicBezTo>
                  <a:pt x="647681" y="51488"/>
                  <a:pt x="628938" y="47251"/>
                  <a:pt x="661736" y="52178"/>
                </a:cubicBezTo>
                <a:cubicBezTo>
                  <a:pt x="694534" y="57105"/>
                  <a:pt x="801438" y="73787"/>
                  <a:pt x="833982" y="78153"/>
                </a:cubicBezTo>
                <a:cubicBezTo>
                  <a:pt x="866526" y="82519"/>
                  <a:pt x="843637" y="85083"/>
                  <a:pt x="856998" y="85516"/>
                </a:cubicBezTo>
                <a:cubicBezTo>
                  <a:pt x="870359" y="85949"/>
                  <a:pt x="899128" y="78883"/>
                  <a:pt x="914148" y="80753"/>
                </a:cubicBezTo>
                <a:cubicBezTo>
                  <a:pt x="933004" y="82659"/>
                  <a:pt x="935800" y="89960"/>
                  <a:pt x="947118" y="89591"/>
                </a:cubicBezTo>
                <a:cubicBezTo>
                  <a:pt x="957582" y="79374"/>
                  <a:pt x="968693" y="79487"/>
                  <a:pt x="986819" y="85683"/>
                </a:cubicBezTo>
                <a:cubicBezTo>
                  <a:pt x="1020632" y="88467"/>
                  <a:pt x="1020659" y="77957"/>
                  <a:pt x="1053312" y="79472"/>
                </a:cubicBezTo>
                <a:cubicBezTo>
                  <a:pt x="1067641" y="78893"/>
                  <a:pt x="1075307" y="82187"/>
                  <a:pt x="1099213" y="78913"/>
                </a:cubicBezTo>
                <a:cubicBezTo>
                  <a:pt x="1116234" y="79611"/>
                  <a:pt x="1150433" y="81367"/>
                  <a:pt x="1173478" y="71085"/>
                </a:cubicBezTo>
                <a:cubicBezTo>
                  <a:pt x="1198473" y="69776"/>
                  <a:pt x="1180321" y="69312"/>
                  <a:pt x="1207601" y="71902"/>
                </a:cubicBezTo>
                <a:cubicBezTo>
                  <a:pt x="1240927" y="72420"/>
                  <a:pt x="1254799" y="66189"/>
                  <a:pt x="1274057" y="67671"/>
                </a:cubicBezTo>
                <a:cubicBezTo>
                  <a:pt x="1286597" y="63416"/>
                  <a:pt x="1272395" y="68487"/>
                  <a:pt x="1320593" y="63146"/>
                </a:cubicBezTo>
                <a:cubicBezTo>
                  <a:pt x="1339695" y="72605"/>
                  <a:pt x="1356035" y="59669"/>
                  <a:pt x="1372380" y="61707"/>
                </a:cubicBezTo>
                <a:cubicBezTo>
                  <a:pt x="1398302" y="60673"/>
                  <a:pt x="1462014" y="60786"/>
                  <a:pt x="1485648" y="59322"/>
                </a:cubicBezTo>
                <a:cubicBezTo>
                  <a:pt x="1509282" y="57858"/>
                  <a:pt x="1484126" y="55677"/>
                  <a:pt x="1514187" y="52925"/>
                </a:cubicBezTo>
                <a:cubicBezTo>
                  <a:pt x="1569555" y="65174"/>
                  <a:pt x="1600453" y="43129"/>
                  <a:pt x="1656491" y="40431"/>
                </a:cubicBezTo>
                <a:cubicBezTo>
                  <a:pt x="1690508" y="23359"/>
                  <a:pt x="1714615" y="41093"/>
                  <a:pt x="1751810" y="28028"/>
                </a:cubicBezTo>
                <a:cubicBezTo>
                  <a:pt x="1776981" y="24033"/>
                  <a:pt x="1780637" y="27850"/>
                  <a:pt x="1794814" y="25985"/>
                </a:cubicBezTo>
                <a:cubicBezTo>
                  <a:pt x="1808991" y="24120"/>
                  <a:pt x="1824981" y="19624"/>
                  <a:pt x="1836873" y="16837"/>
                </a:cubicBezTo>
                <a:cubicBezTo>
                  <a:pt x="1843238" y="20475"/>
                  <a:pt x="1892709" y="14065"/>
                  <a:pt x="1891567" y="9261"/>
                </a:cubicBezTo>
                <a:cubicBezTo>
                  <a:pt x="1898917" y="10907"/>
                  <a:pt x="1919236" y="17279"/>
                  <a:pt x="1921530" y="9673"/>
                </a:cubicBezTo>
                <a:cubicBezTo>
                  <a:pt x="1959058" y="9592"/>
                  <a:pt x="1980141" y="8525"/>
                  <a:pt x="2012969" y="18663"/>
                </a:cubicBezTo>
                <a:cubicBezTo>
                  <a:pt x="2036300" y="22440"/>
                  <a:pt x="2020005" y="20413"/>
                  <a:pt x="2034526" y="22810"/>
                </a:cubicBezTo>
                <a:cubicBezTo>
                  <a:pt x="2049047" y="25207"/>
                  <a:pt x="2073237" y="20913"/>
                  <a:pt x="2096919" y="20343"/>
                </a:cubicBezTo>
                <a:cubicBezTo>
                  <a:pt x="2120930" y="20475"/>
                  <a:pt x="2148905" y="24557"/>
                  <a:pt x="2166686" y="25985"/>
                </a:cubicBezTo>
                <a:cubicBezTo>
                  <a:pt x="2184467" y="27413"/>
                  <a:pt x="2188709" y="27070"/>
                  <a:pt x="2203604" y="28912"/>
                </a:cubicBezTo>
                <a:cubicBezTo>
                  <a:pt x="2228460" y="25462"/>
                  <a:pt x="2249347" y="27280"/>
                  <a:pt x="2267962" y="34655"/>
                </a:cubicBezTo>
                <a:cubicBezTo>
                  <a:pt x="2282447" y="36548"/>
                  <a:pt x="2275023" y="40857"/>
                  <a:pt x="2285749" y="42654"/>
                </a:cubicBezTo>
                <a:cubicBezTo>
                  <a:pt x="2296475" y="44451"/>
                  <a:pt x="2303314" y="36327"/>
                  <a:pt x="2332319" y="38293"/>
                </a:cubicBezTo>
                <a:cubicBezTo>
                  <a:pt x="2342638" y="38690"/>
                  <a:pt x="2342293" y="46311"/>
                  <a:pt x="2364330" y="47416"/>
                </a:cubicBezTo>
                <a:cubicBezTo>
                  <a:pt x="2386367" y="48521"/>
                  <a:pt x="2474972" y="53278"/>
                  <a:pt x="2507404" y="54450"/>
                </a:cubicBezTo>
                <a:cubicBezTo>
                  <a:pt x="2539836" y="55622"/>
                  <a:pt x="2526706" y="52404"/>
                  <a:pt x="2542253" y="52069"/>
                </a:cubicBezTo>
                <a:cubicBezTo>
                  <a:pt x="2557800" y="51734"/>
                  <a:pt x="2576193" y="43331"/>
                  <a:pt x="2600687" y="52438"/>
                </a:cubicBezTo>
                <a:cubicBezTo>
                  <a:pt x="2619009" y="47593"/>
                  <a:pt x="2619480" y="58712"/>
                  <a:pt x="2639796" y="61580"/>
                </a:cubicBezTo>
                <a:cubicBezTo>
                  <a:pt x="2651005" y="65638"/>
                  <a:pt x="2665035" y="64461"/>
                  <a:pt x="2674289" y="67260"/>
                </a:cubicBezTo>
                <a:cubicBezTo>
                  <a:pt x="2683543" y="70059"/>
                  <a:pt x="2690859" y="70563"/>
                  <a:pt x="2697705" y="73610"/>
                </a:cubicBezTo>
                <a:cubicBezTo>
                  <a:pt x="2704551" y="76657"/>
                  <a:pt x="2706632" y="82764"/>
                  <a:pt x="2715363" y="85542"/>
                </a:cubicBezTo>
                <a:cubicBezTo>
                  <a:pt x="2724094" y="88320"/>
                  <a:pt x="2737748" y="93210"/>
                  <a:pt x="2747711" y="95041"/>
                </a:cubicBezTo>
                <a:cubicBezTo>
                  <a:pt x="2757674" y="96872"/>
                  <a:pt x="2756162" y="94038"/>
                  <a:pt x="2775143" y="96530"/>
                </a:cubicBezTo>
                <a:cubicBezTo>
                  <a:pt x="2806082" y="101851"/>
                  <a:pt x="2833945" y="105706"/>
                  <a:pt x="2868742" y="105230"/>
                </a:cubicBezTo>
                <a:cubicBezTo>
                  <a:pt x="2875265" y="114937"/>
                  <a:pt x="2885652" y="110531"/>
                  <a:pt x="2899543" y="105394"/>
                </a:cubicBezTo>
                <a:cubicBezTo>
                  <a:pt x="2925511" y="112474"/>
                  <a:pt x="2969369" y="117959"/>
                  <a:pt x="3013791" y="133788"/>
                </a:cubicBezTo>
                <a:cubicBezTo>
                  <a:pt x="3032699" y="143490"/>
                  <a:pt x="3036873" y="145156"/>
                  <a:pt x="3050423" y="147827"/>
                </a:cubicBezTo>
                <a:lnTo>
                  <a:pt x="3067990" y="151167"/>
                </a:lnTo>
                <a:lnTo>
                  <a:pt x="3067990" y="5306208"/>
                </a:lnTo>
                <a:lnTo>
                  <a:pt x="3067989" y="5306208"/>
                </a:lnTo>
                <a:lnTo>
                  <a:pt x="3067989" y="4893381"/>
                </a:lnTo>
                <a:lnTo>
                  <a:pt x="3043495" y="4888945"/>
                </a:lnTo>
                <a:cubicBezTo>
                  <a:pt x="3028259" y="4893118"/>
                  <a:pt x="3019652" y="4892952"/>
                  <a:pt x="3013339" y="4882572"/>
                </a:cubicBezTo>
                <a:cubicBezTo>
                  <a:pt x="2976030" y="4880406"/>
                  <a:pt x="2937572" y="4854236"/>
                  <a:pt x="2913679" y="4866583"/>
                </a:cubicBezTo>
                <a:cubicBezTo>
                  <a:pt x="2915195" y="4844724"/>
                  <a:pt x="2901822" y="4852928"/>
                  <a:pt x="2875805" y="4847666"/>
                </a:cubicBezTo>
                <a:cubicBezTo>
                  <a:pt x="2857196" y="4841543"/>
                  <a:pt x="2817003" y="4828668"/>
                  <a:pt x="2802025" y="4822783"/>
                </a:cubicBezTo>
                <a:cubicBezTo>
                  <a:pt x="2787047" y="4816898"/>
                  <a:pt x="2775570" y="4821194"/>
                  <a:pt x="2760539" y="4815530"/>
                </a:cubicBezTo>
                <a:cubicBezTo>
                  <a:pt x="2767288" y="4796834"/>
                  <a:pt x="2677653" y="4809589"/>
                  <a:pt x="2711840" y="4795862"/>
                </a:cubicBezTo>
                <a:cubicBezTo>
                  <a:pt x="2686235" y="4784723"/>
                  <a:pt x="2695650" y="4790294"/>
                  <a:pt x="2682112" y="4795333"/>
                </a:cubicBezTo>
                <a:cubicBezTo>
                  <a:pt x="2649913" y="4790479"/>
                  <a:pt x="2647066" y="4789023"/>
                  <a:pt x="2609911" y="4793621"/>
                </a:cubicBezTo>
                <a:cubicBezTo>
                  <a:pt x="2593415" y="4792900"/>
                  <a:pt x="2587573" y="4790380"/>
                  <a:pt x="2572897" y="4788900"/>
                </a:cubicBezTo>
                <a:cubicBezTo>
                  <a:pt x="2558221" y="4787420"/>
                  <a:pt x="2550125" y="4788497"/>
                  <a:pt x="2521855" y="4784742"/>
                </a:cubicBezTo>
                <a:cubicBezTo>
                  <a:pt x="2499495" y="4780034"/>
                  <a:pt x="2483262" y="4781350"/>
                  <a:pt x="2465205" y="4778639"/>
                </a:cubicBezTo>
                <a:cubicBezTo>
                  <a:pt x="2447148" y="4775928"/>
                  <a:pt x="2436144" y="4771669"/>
                  <a:pt x="2413515" y="4768475"/>
                </a:cubicBezTo>
                <a:cubicBezTo>
                  <a:pt x="2394088" y="4759549"/>
                  <a:pt x="2320814" y="4780944"/>
                  <a:pt x="2306138" y="4754193"/>
                </a:cubicBezTo>
                <a:cubicBezTo>
                  <a:pt x="2253007" y="4759585"/>
                  <a:pt x="2237974" y="4748779"/>
                  <a:pt x="2194302" y="4744039"/>
                </a:cubicBezTo>
                <a:cubicBezTo>
                  <a:pt x="2152070" y="4739084"/>
                  <a:pt x="2146753" y="4742096"/>
                  <a:pt x="2102639" y="4729235"/>
                </a:cubicBezTo>
                <a:cubicBezTo>
                  <a:pt x="2068179" y="4716412"/>
                  <a:pt x="2049689" y="4712365"/>
                  <a:pt x="2009484" y="4709589"/>
                </a:cubicBezTo>
                <a:cubicBezTo>
                  <a:pt x="2006497" y="4717158"/>
                  <a:pt x="1958536" y="4701984"/>
                  <a:pt x="1950778" y="4699749"/>
                </a:cubicBezTo>
                <a:cubicBezTo>
                  <a:pt x="1951667" y="4704726"/>
                  <a:pt x="1926336" y="4706913"/>
                  <a:pt x="1919770" y="4702723"/>
                </a:cubicBezTo>
                <a:cubicBezTo>
                  <a:pt x="1861690" y="4705646"/>
                  <a:pt x="1843962" y="4724688"/>
                  <a:pt x="1800432" y="4714687"/>
                </a:cubicBezTo>
                <a:cubicBezTo>
                  <a:pt x="1766454" y="4714617"/>
                  <a:pt x="1768076" y="4724355"/>
                  <a:pt x="1719261" y="4724244"/>
                </a:cubicBezTo>
                <a:cubicBezTo>
                  <a:pt x="1698725" y="4728489"/>
                  <a:pt x="1704876" y="4720084"/>
                  <a:pt x="1679325" y="4720398"/>
                </a:cubicBezTo>
                <a:cubicBezTo>
                  <a:pt x="1646713" y="4738364"/>
                  <a:pt x="1612035" y="4726657"/>
                  <a:pt x="1565956" y="4726125"/>
                </a:cubicBezTo>
                <a:cubicBezTo>
                  <a:pt x="1509596" y="4724792"/>
                  <a:pt x="1462482" y="4732200"/>
                  <a:pt x="1413439" y="4724264"/>
                </a:cubicBezTo>
                <a:cubicBezTo>
                  <a:pt x="1395410" y="4730641"/>
                  <a:pt x="1371319" y="4739221"/>
                  <a:pt x="1351513" y="4728134"/>
                </a:cubicBezTo>
                <a:cubicBezTo>
                  <a:pt x="1299513" y="4729900"/>
                  <a:pt x="1305583" y="4734952"/>
                  <a:pt x="1285766" y="4728501"/>
                </a:cubicBezTo>
                <a:cubicBezTo>
                  <a:pt x="1246313" y="4730975"/>
                  <a:pt x="1252677" y="4725316"/>
                  <a:pt x="1217013" y="4722250"/>
                </a:cubicBezTo>
                <a:cubicBezTo>
                  <a:pt x="1187972" y="4717535"/>
                  <a:pt x="1202419" y="4717968"/>
                  <a:pt x="1175553" y="4717397"/>
                </a:cubicBezTo>
                <a:cubicBezTo>
                  <a:pt x="1150152" y="4726111"/>
                  <a:pt x="1132757" y="4715339"/>
                  <a:pt x="1125937" y="4713080"/>
                </a:cubicBezTo>
                <a:cubicBezTo>
                  <a:pt x="1101933" y="4714551"/>
                  <a:pt x="1066390" y="4702547"/>
                  <a:pt x="1070414" y="4718045"/>
                </a:cubicBezTo>
                <a:cubicBezTo>
                  <a:pt x="1036699" y="4697042"/>
                  <a:pt x="1037956" y="4718362"/>
                  <a:pt x="1001930" y="4712953"/>
                </a:cubicBezTo>
                <a:cubicBezTo>
                  <a:pt x="982943" y="4705262"/>
                  <a:pt x="958349" y="4701127"/>
                  <a:pt x="946429" y="4710733"/>
                </a:cubicBezTo>
                <a:cubicBezTo>
                  <a:pt x="873991" y="4698538"/>
                  <a:pt x="917810" y="4694854"/>
                  <a:pt x="843959" y="4682048"/>
                </a:cubicBezTo>
                <a:cubicBezTo>
                  <a:pt x="805648" y="4675599"/>
                  <a:pt x="748814" y="4673116"/>
                  <a:pt x="719028" y="4663910"/>
                </a:cubicBezTo>
                <a:cubicBezTo>
                  <a:pt x="689242" y="4654703"/>
                  <a:pt x="681940" y="4658862"/>
                  <a:pt x="658894" y="4652209"/>
                </a:cubicBezTo>
                <a:cubicBezTo>
                  <a:pt x="635848" y="4645555"/>
                  <a:pt x="606360" y="4645052"/>
                  <a:pt x="587813" y="4641642"/>
                </a:cubicBezTo>
                <a:cubicBezTo>
                  <a:pt x="569266" y="4638232"/>
                  <a:pt x="549985" y="4630114"/>
                  <a:pt x="547611" y="4631750"/>
                </a:cubicBezTo>
                <a:cubicBezTo>
                  <a:pt x="510247" y="4623077"/>
                  <a:pt x="499088" y="4633791"/>
                  <a:pt x="476778" y="4615662"/>
                </a:cubicBezTo>
                <a:cubicBezTo>
                  <a:pt x="457686" y="4613372"/>
                  <a:pt x="453369" y="4611385"/>
                  <a:pt x="433058" y="4610953"/>
                </a:cubicBezTo>
                <a:cubicBezTo>
                  <a:pt x="412747" y="4610521"/>
                  <a:pt x="383201" y="4613107"/>
                  <a:pt x="354910" y="4613069"/>
                </a:cubicBezTo>
                <a:cubicBezTo>
                  <a:pt x="325594" y="4614825"/>
                  <a:pt x="324861" y="4631623"/>
                  <a:pt x="297551" y="4614611"/>
                </a:cubicBezTo>
                <a:cubicBezTo>
                  <a:pt x="297827" y="4618223"/>
                  <a:pt x="283633" y="4619398"/>
                  <a:pt x="279981" y="4619280"/>
                </a:cubicBezTo>
                <a:lnTo>
                  <a:pt x="251060" y="4621023"/>
                </a:lnTo>
                <a:lnTo>
                  <a:pt x="248621" y="4615319"/>
                </a:lnTo>
                <a:cubicBezTo>
                  <a:pt x="237819" y="4612965"/>
                  <a:pt x="219269" y="4618593"/>
                  <a:pt x="208474" y="4619602"/>
                </a:cubicBezTo>
                <a:lnTo>
                  <a:pt x="183850" y="4621375"/>
                </a:lnTo>
                <a:lnTo>
                  <a:pt x="174486" y="4620574"/>
                </a:lnTo>
                <a:lnTo>
                  <a:pt x="170493" y="4620635"/>
                </a:lnTo>
                <a:lnTo>
                  <a:pt x="160178" y="4616375"/>
                </a:lnTo>
                <a:cubicBezTo>
                  <a:pt x="150587" y="4615308"/>
                  <a:pt x="143414" y="4608454"/>
                  <a:pt x="137679" y="4607411"/>
                </a:cubicBezTo>
                <a:cubicBezTo>
                  <a:pt x="131944" y="4606369"/>
                  <a:pt x="130252" y="4614284"/>
                  <a:pt x="125767" y="4610124"/>
                </a:cubicBezTo>
                <a:cubicBezTo>
                  <a:pt x="131450" y="4607091"/>
                  <a:pt x="122536" y="4604620"/>
                  <a:pt x="118604" y="4602416"/>
                </a:cubicBezTo>
                <a:lnTo>
                  <a:pt x="82934" y="4599702"/>
                </a:lnTo>
                <a:cubicBezTo>
                  <a:pt x="39823" y="4602644"/>
                  <a:pt x="55074" y="4589236"/>
                  <a:pt x="41888" y="4597726"/>
                </a:cubicBezTo>
                <a:cubicBezTo>
                  <a:pt x="25543" y="4601103"/>
                  <a:pt x="15576" y="4602785"/>
                  <a:pt x="8238" y="4603430"/>
                </a:cubicBezTo>
                <a:lnTo>
                  <a:pt x="0" y="4603190"/>
                </a:lnTo>
                <a:close/>
              </a:path>
            </a:pathLst>
          </a:custGeom>
          <a:noFill/>
          <a:extLst>
            <a:ext uri="{909E8E84-426E-40DD-AFC4-6F175D3DCCD1}">
              <a14:hiddenFill xmlns:a14="http://schemas.microsoft.com/office/drawing/2010/main">
                <a:solidFill>
                  <a:srgbClr val="FFFFFF"/>
                </a:solidFill>
              </a14:hiddenFill>
            </a:ext>
          </a:extLst>
        </p:spPr>
      </p:pic>
      <p:pic>
        <p:nvPicPr>
          <p:cNvPr id="9222" name="Picture 6">
            <a:extLst>
              <a:ext uri="{FF2B5EF4-FFF2-40B4-BE49-F238E27FC236}">
                <a16:creationId xmlns:a16="http://schemas.microsoft.com/office/drawing/2014/main" id="{6DAB3456-2238-E2C0-84B1-5235C014952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1026" r="16540" b="-2"/>
          <a:stretch/>
        </p:blipFill>
        <p:spPr bwMode="auto">
          <a:xfrm>
            <a:off x="6095999" y="1278"/>
            <a:ext cx="3067990" cy="5149699"/>
          </a:xfrm>
          <a:custGeom>
            <a:avLst/>
            <a:gdLst/>
            <a:ahLst/>
            <a:cxnLst/>
            <a:rect l="l" t="t" r="r" b="b"/>
            <a:pathLst>
              <a:path w="3067990" h="5149699">
                <a:moveTo>
                  <a:pt x="0" y="0"/>
                </a:moveTo>
                <a:lnTo>
                  <a:pt x="8632" y="2126"/>
                </a:lnTo>
                <a:cubicBezTo>
                  <a:pt x="71597" y="8644"/>
                  <a:pt x="52747" y="11892"/>
                  <a:pt x="102111" y="11566"/>
                </a:cubicBezTo>
                <a:cubicBezTo>
                  <a:pt x="107032" y="11203"/>
                  <a:pt x="116450" y="20386"/>
                  <a:pt x="135511" y="18109"/>
                </a:cubicBezTo>
                <a:cubicBezTo>
                  <a:pt x="165681" y="22040"/>
                  <a:pt x="149025" y="33094"/>
                  <a:pt x="187668" y="36734"/>
                </a:cubicBezTo>
                <a:cubicBezTo>
                  <a:pt x="184095" y="40156"/>
                  <a:pt x="221954" y="38461"/>
                  <a:pt x="225602" y="50611"/>
                </a:cubicBezTo>
                <a:cubicBezTo>
                  <a:pt x="242020" y="54481"/>
                  <a:pt x="267241" y="57744"/>
                  <a:pt x="286175" y="59952"/>
                </a:cubicBezTo>
                <a:cubicBezTo>
                  <a:pt x="314543" y="65902"/>
                  <a:pt x="328665" y="72319"/>
                  <a:pt x="332857" y="76558"/>
                </a:cubicBezTo>
                <a:cubicBezTo>
                  <a:pt x="361257" y="83289"/>
                  <a:pt x="358186" y="84500"/>
                  <a:pt x="395478" y="98782"/>
                </a:cubicBezTo>
                <a:cubicBezTo>
                  <a:pt x="417363" y="93652"/>
                  <a:pt x="436168" y="104748"/>
                  <a:pt x="445328" y="114882"/>
                </a:cubicBezTo>
                <a:cubicBezTo>
                  <a:pt x="470101" y="124482"/>
                  <a:pt x="523910" y="147405"/>
                  <a:pt x="559300" y="150440"/>
                </a:cubicBezTo>
                <a:cubicBezTo>
                  <a:pt x="613422" y="149710"/>
                  <a:pt x="598278" y="160982"/>
                  <a:pt x="622357" y="169552"/>
                </a:cubicBezTo>
                <a:cubicBezTo>
                  <a:pt x="641101" y="180205"/>
                  <a:pt x="638493" y="171007"/>
                  <a:pt x="658054" y="184474"/>
                </a:cubicBezTo>
                <a:lnTo>
                  <a:pt x="694284" y="200095"/>
                </a:lnTo>
                <a:lnTo>
                  <a:pt x="737979" y="224556"/>
                </a:lnTo>
                <a:lnTo>
                  <a:pt x="747981" y="231280"/>
                </a:lnTo>
                <a:cubicBezTo>
                  <a:pt x="753111" y="231304"/>
                  <a:pt x="756366" y="231723"/>
                  <a:pt x="758445" y="232460"/>
                </a:cubicBezTo>
                <a:cubicBezTo>
                  <a:pt x="758496" y="232559"/>
                  <a:pt x="758549" y="232658"/>
                  <a:pt x="758600" y="232757"/>
                </a:cubicBezTo>
                <a:lnTo>
                  <a:pt x="773364" y="235718"/>
                </a:lnTo>
                <a:cubicBezTo>
                  <a:pt x="790479" y="236082"/>
                  <a:pt x="824818" y="262048"/>
                  <a:pt x="841072" y="261356"/>
                </a:cubicBezTo>
                <a:cubicBezTo>
                  <a:pt x="848247" y="277811"/>
                  <a:pt x="845053" y="250444"/>
                  <a:pt x="872404" y="265382"/>
                </a:cubicBezTo>
                <a:cubicBezTo>
                  <a:pt x="884596" y="267374"/>
                  <a:pt x="889722" y="269394"/>
                  <a:pt x="899938" y="270925"/>
                </a:cubicBezTo>
                <a:cubicBezTo>
                  <a:pt x="900079" y="271345"/>
                  <a:pt x="933560" y="274145"/>
                  <a:pt x="933701" y="274565"/>
                </a:cubicBezTo>
                <a:lnTo>
                  <a:pt x="958104" y="278658"/>
                </a:lnTo>
                <a:lnTo>
                  <a:pt x="963678" y="280729"/>
                </a:lnTo>
                <a:lnTo>
                  <a:pt x="996167" y="277529"/>
                </a:lnTo>
                <a:lnTo>
                  <a:pt x="1012387" y="277350"/>
                </a:lnTo>
                <a:lnTo>
                  <a:pt x="1018139" y="274257"/>
                </a:lnTo>
                <a:cubicBezTo>
                  <a:pt x="1023705" y="272608"/>
                  <a:pt x="1030840" y="272419"/>
                  <a:pt x="1041488" y="275538"/>
                </a:cubicBezTo>
                <a:lnTo>
                  <a:pt x="1043729" y="276831"/>
                </a:lnTo>
                <a:lnTo>
                  <a:pt x="1076532" y="271239"/>
                </a:lnTo>
                <a:cubicBezTo>
                  <a:pt x="1083544" y="269462"/>
                  <a:pt x="1111552" y="278849"/>
                  <a:pt x="1117458" y="275294"/>
                </a:cubicBezTo>
                <a:cubicBezTo>
                  <a:pt x="1173364" y="280135"/>
                  <a:pt x="1207569" y="263603"/>
                  <a:pt x="1275827" y="275029"/>
                </a:cubicBezTo>
                <a:cubicBezTo>
                  <a:pt x="1321519" y="279616"/>
                  <a:pt x="1347196" y="279519"/>
                  <a:pt x="1376683" y="283128"/>
                </a:cubicBezTo>
                <a:cubicBezTo>
                  <a:pt x="1406170" y="286737"/>
                  <a:pt x="1433752" y="293140"/>
                  <a:pt x="1452749" y="296685"/>
                </a:cubicBezTo>
                <a:cubicBezTo>
                  <a:pt x="1471746" y="300230"/>
                  <a:pt x="1466619" y="301895"/>
                  <a:pt x="1490664" y="304401"/>
                </a:cubicBezTo>
                <a:cubicBezTo>
                  <a:pt x="1514709" y="306907"/>
                  <a:pt x="1573675" y="305000"/>
                  <a:pt x="1597021" y="311721"/>
                </a:cubicBezTo>
                <a:cubicBezTo>
                  <a:pt x="1622238" y="311037"/>
                  <a:pt x="1625537" y="322069"/>
                  <a:pt x="1639314" y="320753"/>
                </a:cubicBezTo>
                <a:cubicBezTo>
                  <a:pt x="1710549" y="337224"/>
                  <a:pt x="1769892" y="334296"/>
                  <a:pt x="1856583" y="331628"/>
                </a:cubicBezTo>
                <a:cubicBezTo>
                  <a:pt x="1913730" y="336509"/>
                  <a:pt x="1912698" y="339285"/>
                  <a:pt x="1937745" y="342098"/>
                </a:cubicBezTo>
                <a:cubicBezTo>
                  <a:pt x="1945390" y="344925"/>
                  <a:pt x="1949181" y="335092"/>
                  <a:pt x="1956068" y="338984"/>
                </a:cubicBezTo>
                <a:lnTo>
                  <a:pt x="1991434" y="344183"/>
                </a:lnTo>
                <a:lnTo>
                  <a:pt x="2017399" y="354323"/>
                </a:lnTo>
                <a:lnTo>
                  <a:pt x="2041804" y="360756"/>
                </a:lnTo>
                <a:lnTo>
                  <a:pt x="2071138" y="363487"/>
                </a:lnTo>
                <a:cubicBezTo>
                  <a:pt x="2080124" y="365903"/>
                  <a:pt x="2080713" y="373697"/>
                  <a:pt x="2092557" y="373570"/>
                </a:cubicBezTo>
                <a:cubicBezTo>
                  <a:pt x="2128517" y="378742"/>
                  <a:pt x="2193287" y="383225"/>
                  <a:pt x="2242182" y="388922"/>
                </a:cubicBezTo>
                <a:cubicBezTo>
                  <a:pt x="2266404" y="385527"/>
                  <a:pt x="2301142" y="392029"/>
                  <a:pt x="2311187" y="401718"/>
                </a:cubicBezTo>
                <a:cubicBezTo>
                  <a:pt x="2323182" y="404413"/>
                  <a:pt x="2352098" y="404462"/>
                  <a:pt x="2363765" y="402554"/>
                </a:cubicBezTo>
                <a:cubicBezTo>
                  <a:pt x="2374121" y="402833"/>
                  <a:pt x="2375999" y="406521"/>
                  <a:pt x="2389759" y="407955"/>
                </a:cubicBezTo>
                <a:cubicBezTo>
                  <a:pt x="2404778" y="411334"/>
                  <a:pt x="2437354" y="427346"/>
                  <a:pt x="2451497" y="432353"/>
                </a:cubicBezTo>
                <a:cubicBezTo>
                  <a:pt x="2465640" y="437360"/>
                  <a:pt x="2451256" y="432175"/>
                  <a:pt x="2474615" y="437995"/>
                </a:cubicBezTo>
                <a:cubicBezTo>
                  <a:pt x="2482949" y="439979"/>
                  <a:pt x="2481204" y="447714"/>
                  <a:pt x="2499122" y="451403"/>
                </a:cubicBezTo>
                <a:cubicBezTo>
                  <a:pt x="2517041" y="455093"/>
                  <a:pt x="2557176" y="459358"/>
                  <a:pt x="2582126" y="460132"/>
                </a:cubicBezTo>
                <a:cubicBezTo>
                  <a:pt x="2610000" y="447613"/>
                  <a:pt x="2600233" y="464657"/>
                  <a:pt x="2651203" y="448902"/>
                </a:cubicBezTo>
                <a:cubicBezTo>
                  <a:pt x="2652514" y="450917"/>
                  <a:pt x="2673343" y="450050"/>
                  <a:pt x="2694692" y="451398"/>
                </a:cubicBezTo>
                <a:cubicBezTo>
                  <a:pt x="2716041" y="452746"/>
                  <a:pt x="2761501" y="464041"/>
                  <a:pt x="2779298" y="456988"/>
                </a:cubicBezTo>
                <a:lnTo>
                  <a:pt x="2936306" y="456249"/>
                </a:lnTo>
                <a:lnTo>
                  <a:pt x="3026435" y="468085"/>
                </a:lnTo>
                <a:cubicBezTo>
                  <a:pt x="3042105" y="469033"/>
                  <a:pt x="3051256" y="471666"/>
                  <a:pt x="3059006" y="473639"/>
                </a:cubicBezTo>
                <a:lnTo>
                  <a:pt x="3067990" y="474231"/>
                </a:lnTo>
                <a:lnTo>
                  <a:pt x="3067990" y="5066330"/>
                </a:lnTo>
                <a:lnTo>
                  <a:pt x="3036249" y="5071710"/>
                </a:lnTo>
                <a:cubicBezTo>
                  <a:pt x="3028911" y="5072355"/>
                  <a:pt x="3024202" y="5071963"/>
                  <a:pt x="3018374" y="5071188"/>
                </a:cubicBezTo>
                <a:cubicBezTo>
                  <a:pt x="2981557" y="5076634"/>
                  <a:pt x="2975787" y="5078874"/>
                  <a:pt x="2928454" y="5083368"/>
                </a:cubicBezTo>
                <a:cubicBezTo>
                  <a:pt x="2902026" y="5096160"/>
                  <a:pt x="2894473" y="5096992"/>
                  <a:pt x="2874456" y="5102330"/>
                </a:cubicBezTo>
                <a:cubicBezTo>
                  <a:pt x="2849799" y="5110661"/>
                  <a:pt x="2856324" y="5116728"/>
                  <a:pt x="2826359" y="5120681"/>
                </a:cubicBezTo>
                <a:cubicBezTo>
                  <a:pt x="2811152" y="5125070"/>
                  <a:pt x="2799749" y="5135440"/>
                  <a:pt x="2790273" y="5139251"/>
                </a:cubicBezTo>
                <a:cubicBezTo>
                  <a:pt x="2780797" y="5143062"/>
                  <a:pt x="2776994" y="5141825"/>
                  <a:pt x="2761021" y="5144617"/>
                </a:cubicBezTo>
                <a:cubicBezTo>
                  <a:pt x="2750399" y="5143672"/>
                  <a:pt x="2716008" y="5143647"/>
                  <a:pt x="2709599" y="5145416"/>
                </a:cubicBezTo>
                <a:cubicBezTo>
                  <a:pt x="2691337" y="5155744"/>
                  <a:pt x="2674953" y="5144170"/>
                  <a:pt x="2643019" y="5144002"/>
                </a:cubicBezTo>
                <a:lnTo>
                  <a:pt x="2605306" y="5145401"/>
                </a:lnTo>
                <a:cubicBezTo>
                  <a:pt x="2598456" y="5139894"/>
                  <a:pt x="2544492" y="5137937"/>
                  <a:pt x="2540666" y="5130474"/>
                </a:cubicBezTo>
                <a:cubicBezTo>
                  <a:pt x="2520890" y="5122976"/>
                  <a:pt x="2520818" y="5104076"/>
                  <a:pt x="2490181" y="5096885"/>
                </a:cubicBezTo>
                <a:cubicBezTo>
                  <a:pt x="2473666" y="5089694"/>
                  <a:pt x="2482843" y="5107802"/>
                  <a:pt x="2441578" y="5087331"/>
                </a:cubicBezTo>
                <a:cubicBezTo>
                  <a:pt x="2404207" y="5055658"/>
                  <a:pt x="2246399" y="5032666"/>
                  <a:pt x="2239061" y="4977592"/>
                </a:cubicBezTo>
                <a:cubicBezTo>
                  <a:pt x="2172141" y="4959717"/>
                  <a:pt x="2228317" y="4960563"/>
                  <a:pt x="2138397" y="4945422"/>
                </a:cubicBezTo>
                <a:cubicBezTo>
                  <a:pt x="2058643" y="4932605"/>
                  <a:pt x="1820980" y="4910463"/>
                  <a:pt x="1766888" y="4891159"/>
                </a:cubicBezTo>
                <a:cubicBezTo>
                  <a:pt x="1693746" y="4881380"/>
                  <a:pt x="1731387" y="4880829"/>
                  <a:pt x="1699544" y="4886748"/>
                </a:cubicBezTo>
                <a:cubicBezTo>
                  <a:pt x="1645920" y="4895473"/>
                  <a:pt x="1642875" y="4877798"/>
                  <a:pt x="1607580" y="4879045"/>
                </a:cubicBezTo>
                <a:cubicBezTo>
                  <a:pt x="1555088" y="4865773"/>
                  <a:pt x="1453749" y="4859346"/>
                  <a:pt x="1384598" y="4845217"/>
                </a:cubicBezTo>
                <a:cubicBezTo>
                  <a:pt x="1326341" y="4835627"/>
                  <a:pt x="1315092" y="4821514"/>
                  <a:pt x="1258391" y="4816554"/>
                </a:cubicBezTo>
                <a:cubicBezTo>
                  <a:pt x="1226403" y="4808063"/>
                  <a:pt x="1218929" y="4802264"/>
                  <a:pt x="1192670" y="4794273"/>
                </a:cubicBezTo>
                <a:cubicBezTo>
                  <a:pt x="1172212" y="4781098"/>
                  <a:pt x="1134543" y="4780537"/>
                  <a:pt x="1100484" y="4773564"/>
                </a:cubicBezTo>
                <a:cubicBezTo>
                  <a:pt x="1083354" y="4772013"/>
                  <a:pt x="1065276" y="4777578"/>
                  <a:pt x="1028112" y="4767096"/>
                </a:cubicBezTo>
                <a:cubicBezTo>
                  <a:pt x="999846" y="4759146"/>
                  <a:pt x="967016" y="4743196"/>
                  <a:pt x="963745" y="4764863"/>
                </a:cubicBezTo>
                <a:cubicBezTo>
                  <a:pt x="935062" y="4736624"/>
                  <a:pt x="945601" y="4756035"/>
                  <a:pt x="908364" y="4755572"/>
                </a:cubicBezTo>
                <a:cubicBezTo>
                  <a:pt x="831301" y="4740343"/>
                  <a:pt x="772395" y="4745078"/>
                  <a:pt x="699185" y="4729739"/>
                </a:cubicBezTo>
                <a:cubicBezTo>
                  <a:pt x="680644" y="4710950"/>
                  <a:pt x="671269" y="4756745"/>
                  <a:pt x="624173" y="4712819"/>
                </a:cubicBezTo>
                <a:cubicBezTo>
                  <a:pt x="620673" y="4715011"/>
                  <a:pt x="605890" y="4702494"/>
                  <a:pt x="587551" y="4697060"/>
                </a:cubicBezTo>
                <a:cubicBezTo>
                  <a:pt x="569213" y="4691626"/>
                  <a:pt x="529126" y="4697683"/>
                  <a:pt x="514142" y="4680213"/>
                </a:cubicBezTo>
                <a:cubicBezTo>
                  <a:pt x="490554" y="4678007"/>
                  <a:pt x="455880" y="4670399"/>
                  <a:pt x="435429" y="4669695"/>
                </a:cubicBezTo>
                <a:cubicBezTo>
                  <a:pt x="414978" y="4668991"/>
                  <a:pt x="413693" y="4665510"/>
                  <a:pt x="398498" y="4661863"/>
                </a:cubicBezTo>
                <a:lnTo>
                  <a:pt x="391864" y="4657306"/>
                </a:lnTo>
                <a:lnTo>
                  <a:pt x="393991" y="4656812"/>
                </a:lnTo>
                <a:cubicBezTo>
                  <a:pt x="393161" y="4656323"/>
                  <a:pt x="391036" y="4655963"/>
                  <a:pt x="390744" y="4656537"/>
                </a:cubicBezTo>
                <a:lnTo>
                  <a:pt x="391864" y="4657306"/>
                </a:lnTo>
                <a:lnTo>
                  <a:pt x="389463" y="4657864"/>
                </a:lnTo>
                <a:cubicBezTo>
                  <a:pt x="384571" y="4657809"/>
                  <a:pt x="375254" y="4657079"/>
                  <a:pt x="358382" y="4654871"/>
                </a:cubicBezTo>
                <a:cubicBezTo>
                  <a:pt x="339824" y="4647350"/>
                  <a:pt x="313263" y="4650730"/>
                  <a:pt x="294208" y="4644982"/>
                </a:cubicBezTo>
                <a:cubicBezTo>
                  <a:pt x="275153" y="4639233"/>
                  <a:pt x="255232" y="4631558"/>
                  <a:pt x="240522" y="4627439"/>
                </a:cubicBezTo>
                <a:cubicBezTo>
                  <a:pt x="212762" y="4619907"/>
                  <a:pt x="228727" y="4611264"/>
                  <a:pt x="188294" y="4613207"/>
                </a:cubicBezTo>
                <a:cubicBezTo>
                  <a:pt x="165514" y="4608090"/>
                  <a:pt x="132086" y="4618695"/>
                  <a:pt x="107016" y="4612605"/>
                </a:cubicBezTo>
                <a:cubicBezTo>
                  <a:pt x="79461" y="4604732"/>
                  <a:pt x="82214" y="4605717"/>
                  <a:pt x="48463" y="4601378"/>
                </a:cubicBezTo>
                <a:lnTo>
                  <a:pt x="0" y="460164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9637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4" name="Rectangle 6157">
            <a:extLst>
              <a:ext uri="{FF2B5EF4-FFF2-40B4-BE49-F238E27FC236}">
                <a16:creationId xmlns:a16="http://schemas.microsoft.com/office/drawing/2014/main" id="{95B1FC96-0749-41C9-BAED-E089E7714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Gino Severini, Red Cross Train Passing a Village, summer 1915. Oil on canvas, 35 1/2 x 46 inches (90.2 x 116.8 cm)">
            <a:extLst>
              <a:ext uri="{FF2B5EF4-FFF2-40B4-BE49-F238E27FC236}">
                <a16:creationId xmlns:a16="http://schemas.microsoft.com/office/drawing/2014/main" id="{C428A5EF-D919-822F-8E0B-1D3B95FE6E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897" b="5015"/>
          <a:stretch/>
        </p:blipFill>
        <p:spPr bwMode="auto">
          <a:xfrm>
            <a:off x="5" y="10"/>
            <a:ext cx="6095995" cy="4196271"/>
          </a:xfrm>
          <a:custGeom>
            <a:avLst/>
            <a:gdLst/>
            <a:ahLst/>
            <a:cxnLst/>
            <a:rect l="l" t="t" r="r" b="b"/>
            <a:pathLst>
              <a:path w="6005375" h="4196281">
                <a:moveTo>
                  <a:pt x="0" y="0"/>
                </a:moveTo>
                <a:lnTo>
                  <a:pt x="6000672" y="0"/>
                </a:lnTo>
                <a:lnTo>
                  <a:pt x="5998730" y="19709"/>
                </a:lnTo>
                <a:cubicBezTo>
                  <a:pt x="6001245" y="280059"/>
                  <a:pt x="5986415" y="540409"/>
                  <a:pt x="5999656" y="800631"/>
                </a:cubicBezTo>
                <a:cubicBezTo>
                  <a:pt x="6009855" y="1001996"/>
                  <a:pt x="6003364" y="1203233"/>
                  <a:pt x="5999656" y="1404471"/>
                </a:cubicBezTo>
                <a:cubicBezTo>
                  <a:pt x="5992506" y="1790420"/>
                  <a:pt x="6003364" y="2175860"/>
                  <a:pt x="5998730" y="2561300"/>
                </a:cubicBezTo>
                <a:cubicBezTo>
                  <a:pt x="5996744" y="2732154"/>
                  <a:pt x="5998994" y="2902754"/>
                  <a:pt x="6003364" y="3073609"/>
                </a:cubicBezTo>
                <a:cubicBezTo>
                  <a:pt x="6009720" y="3317560"/>
                  <a:pt x="5999923" y="3561638"/>
                  <a:pt x="5989197" y="3805463"/>
                </a:cubicBezTo>
                <a:cubicBezTo>
                  <a:pt x="5985594" y="3872508"/>
                  <a:pt x="5984647" y="3939633"/>
                  <a:pt x="5986348" y="4006695"/>
                </a:cubicBezTo>
                <a:lnTo>
                  <a:pt x="5997254" y="4174633"/>
                </a:lnTo>
                <a:lnTo>
                  <a:pt x="5951601" y="4176620"/>
                </a:lnTo>
                <a:cubicBezTo>
                  <a:pt x="5886702" y="4176651"/>
                  <a:pt x="5821788" y="4174749"/>
                  <a:pt x="5756905" y="4173480"/>
                </a:cubicBezTo>
                <a:cubicBezTo>
                  <a:pt x="5518559" y="4169040"/>
                  <a:pt x="5280086" y="4173480"/>
                  <a:pt x="5042247" y="4150774"/>
                </a:cubicBezTo>
                <a:cubicBezTo>
                  <a:pt x="4977618" y="4144622"/>
                  <a:pt x="4912546" y="4140690"/>
                  <a:pt x="4847600" y="4141467"/>
                </a:cubicBezTo>
                <a:cubicBezTo>
                  <a:pt x="4782655" y="4142244"/>
                  <a:pt x="4717835" y="4147730"/>
                  <a:pt x="4653713" y="4160414"/>
                </a:cubicBezTo>
                <a:cubicBezTo>
                  <a:pt x="4446571" y="4200625"/>
                  <a:pt x="4238796" y="4203162"/>
                  <a:pt x="4029497" y="4186925"/>
                </a:cubicBezTo>
                <a:cubicBezTo>
                  <a:pt x="3943621" y="4180203"/>
                  <a:pt x="3857746" y="4169040"/>
                  <a:pt x="3771489" y="4171196"/>
                </a:cubicBezTo>
                <a:cubicBezTo>
                  <a:pt x="3623585" y="4175129"/>
                  <a:pt x="3475554" y="4167137"/>
                  <a:pt x="3327523" y="4169167"/>
                </a:cubicBezTo>
                <a:cubicBezTo>
                  <a:pt x="3323528" y="4169738"/>
                  <a:pt x="3319443" y="4169205"/>
                  <a:pt x="3315727" y="4167645"/>
                </a:cubicBezTo>
                <a:cubicBezTo>
                  <a:pt x="3278941" y="4142402"/>
                  <a:pt x="3238603" y="4152169"/>
                  <a:pt x="3200549" y="4158765"/>
                </a:cubicBezTo>
                <a:cubicBezTo>
                  <a:pt x="3074082" y="4180710"/>
                  <a:pt x="2947742" y="4191492"/>
                  <a:pt x="2819246" y="4174494"/>
                </a:cubicBezTo>
                <a:cubicBezTo>
                  <a:pt x="2696546" y="4156698"/>
                  <a:pt x="2572096" y="4154478"/>
                  <a:pt x="2448851" y="4167898"/>
                </a:cubicBezTo>
                <a:cubicBezTo>
                  <a:pt x="2279383" y="4187687"/>
                  <a:pt x="2110549" y="4183501"/>
                  <a:pt x="1941462" y="4167898"/>
                </a:cubicBezTo>
                <a:cubicBezTo>
                  <a:pt x="1872837" y="4161556"/>
                  <a:pt x="1803198" y="4150774"/>
                  <a:pt x="1735208" y="4166630"/>
                </a:cubicBezTo>
                <a:cubicBezTo>
                  <a:pt x="1651489" y="4186038"/>
                  <a:pt x="1568023" y="4179695"/>
                  <a:pt x="1484050" y="4175382"/>
                </a:cubicBezTo>
                <a:cubicBezTo>
                  <a:pt x="1377752" y="4169801"/>
                  <a:pt x="1271708" y="4153692"/>
                  <a:pt x="1165029" y="4166376"/>
                </a:cubicBezTo>
                <a:cubicBezTo>
                  <a:pt x="1115685" y="4172211"/>
                  <a:pt x="1066722" y="4181471"/>
                  <a:pt x="1016744" y="4179061"/>
                </a:cubicBezTo>
                <a:cubicBezTo>
                  <a:pt x="878481" y="4172719"/>
                  <a:pt x="740344" y="4165235"/>
                  <a:pt x="601826" y="4166376"/>
                </a:cubicBezTo>
                <a:cubicBezTo>
                  <a:pt x="543857" y="4166757"/>
                  <a:pt x="486268" y="4168659"/>
                  <a:pt x="428553" y="4172845"/>
                </a:cubicBezTo>
                <a:cubicBezTo>
                  <a:pt x="320859" y="4180710"/>
                  <a:pt x="213546" y="4170055"/>
                  <a:pt x="106234" y="4166249"/>
                </a:cubicBezTo>
                <a:lnTo>
                  <a:pt x="0" y="4171008"/>
                </a:lnTo>
                <a:close/>
              </a:path>
            </a:pathLst>
          </a:custGeom>
          <a:noFill/>
          <a:extLst>
            <a:ext uri="{909E8E84-426E-40DD-AFC4-6F175D3DCCD1}">
              <a14:hiddenFill xmlns:a14="http://schemas.microsoft.com/office/drawing/2010/main">
                <a:solidFill>
                  <a:srgbClr val="FFFFFF"/>
                </a:solidFill>
              </a14:hiddenFill>
            </a:ext>
          </a:extLst>
        </p:spPr>
      </p:pic>
      <p:pic>
        <p:nvPicPr>
          <p:cNvPr id="6148" name="Picture 4">
            <a:extLst>
              <a:ext uri="{FF2B5EF4-FFF2-40B4-BE49-F238E27FC236}">
                <a16:creationId xmlns:a16="http://schemas.microsoft.com/office/drawing/2014/main" id="{76ED63AD-43DB-8936-9325-01AFB3AB19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07" r="25997" b="-1"/>
          <a:stretch/>
        </p:blipFill>
        <p:spPr bwMode="auto">
          <a:xfrm>
            <a:off x="6019800" y="10"/>
            <a:ext cx="6172195" cy="4187662"/>
          </a:xfrm>
          <a:custGeom>
            <a:avLst/>
            <a:gdLst/>
            <a:ahLst/>
            <a:cxnLst/>
            <a:rect l="l" t="t" r="r" b="b"/>
            <a:pathLst>
              <a:path w="6006950" h="4187672">
                <a:moveTo>
                  <a:pt x="9223" y="0"/>
                </a:moveTo>
                <a:lnTo>
                  <a:pt x="6006950" y="0"/>
                </a:lnTo>
                <a:lnTo>
                  <a:pt x="6006950" y="4169490"/>
                </a:lnTo>
                <a:lnTo>
                  <a:pt x="5787907" y="4174448"/>
                </a:lnTo>
                <a:cubicBezTo>
                  <a:pt x="5713866" y="4173475"/>
                  <a:pt x="5639861" y="4169853"/>
                  <a:pt x="5566029" y="4163587"/>
                </a:cubicBezTo>
                <a:cubicBezTo>
                  <a:pt x="5458843" y="4155595"/>
                  <a:pt x="5350768" y="4144559"/>
                  <a:pt x="5244343" y="4164855"/>
                </a:cubicBezTo>
                <a:cubicBezTo>
                  <a:pt x="5127517" y="4187307"/>
                  <a:pt x="5010817" y="4187434"/>
                  <a:pt x="4892977" y="4181726"/>
                </a:cubicBezTo>
                <a:cubicBezTo>
                  <a:pt x="4792260" y="4176906"/>
                  <a:pt x="4691923" y="4151536"/>
                  <a:pt x="4590445" y="4178301"/>
                </a:cubicBezTo>
                <a:cubicBezTo>
                  <a:pt x="4580348" y="4179772"/>
                  <a:pt x="4570061" y="4179341"/>
                  <a:pt x="4560128" y="4177032"/>
                </a:cubicBezTo>
                <a:cubicBezTo>
                  <a:pt x="4449137" y="4161684"/>
                  <a:pt x="4337384" y="4174242"/>
                  <a:pt x="4226013" y="4169929"/>
                </a:cubicBezTo>
                <a:cubicBezTo>
                  <a:pt x="4174640" y="4167899"/>
                  <a:pt x="4122252" y="4169041"/>
                  <a:pt x="4071513" y="4163587"/>
                </a:cubicBezTo>
                <a:cubicBezTo>
                  <a:pt x="3955067" y="4151156"/>
                  <a:pt x="3838874" y="4144559"/>
                  <a:pt x="3723697" y="4173861"/>
                </a:cubicBezTo>
                <a:cubicBezTo>
                  <a:pt x="3690082" y="4181764"/>
                  <a:pt x="3655732" y="4186013"/>
                  <a:pt x="3621204" y="4186546"/>
                </a:cubicBezTo>
                <a:cubicBezTo>
                  <a:pt x="3508437" y="4190605"/>
                  <a:pt x="3396050" y="4182867"/>
                  <a:pt x="3283664" y="4176525"/>
                </a:cubicBezTo>
                <a:cubicBezTo>
                  <a:pt x="3205652" y="4172085"/>
                  <a:pt x="3127768" y="4162445"/>
                  <a:pt x="3049630" y="4170563"/>
                </a:cubicBezTo>
                <a:cubicBezTo>
                  <a:pt x="3004218" y="4175257"/>
                  <a:pt x="2958427" y="4175257"/>
                  <a:pt x="2913015" y="4170563"/>
                </a:cubicBezTo>
                <a:cubicBezTo>
                  <a:pt x="2829321" y="4160758"/>
                  <a:pt x="2744879" y="4158931"/>
                  <a:pt x="2660842" y="4165109"/>
                </a:cubicBezTo>
                <a:cubicBezTo>
                  <a:pt x="2535390" y="4175891"/>
                  <a:pt x="2410065" y="4184897"/>
                  <a:pt x="2284232" y="4167773"/>
                </a:cubicBezTo>
                <a:cubicBezTo>
                  <a:pt x="2212868" y="4156559"/>
                  <a:pt x="2140312" y="4155240"/>
                  <a:pt x="2068592" y="4163840"/>
                </a:cubicBezTo>
                <a:cubicBezTo>
                  <a:pt x="1897729" y="4187814"/>
                  <a:pt x="1726485" y="4180077"/>
                  <a:pt x="1555241" y="4170183"/>
                </a:cubicBezTo>
                <a:cubicBezTo>
                  <a:pt x="1440824" y="4163460"/>
                  <a:pt x="1325901" y="4151156"/>
                  <a:pt x="1211738" y="4167392"/>
                </a:cubicBezTo>
                <a:cubicBezTo>
                  <a:pt x="1066118" y="4187688"/>
                  <a:pt x="920370" y="4180965"/>
                  <a:pt x="774368" y="4175003"/>
                </a:cubicBezTo>
                <a:cubicBezTo>
                  <a:pt x="667182" y="4170563"/>
                  <a:pt x="559869" y="4157117"/>
                  <a:pt x="452430" y="4173734"/>
                </a:cubicBezTo>
                <a:cubicBezTo>
                  <a:pt x="441369" y="4175244"/>
                  <a:pt x="430117" y="4174115"/>
                  <a:pt x="419576" y="4170436"/>
                </a:cubicBezTo>
                <a:cubicBezTo>
                  <a:pt x="378807" y="4157016"/>
                  <a:pt x="335096" y="4155215"/>
                  <a:pt x="293363" y="4165236"/>
                </a:cubicBezTo>
                <a:cubicBezTo>
                  <a:pt x="216367" y="4182106"/>
                  <a:pt x="139497" y="4189463"/>
                  <a:pt x="61105" y="4174115"/>
                </a:cubicBezTo>
                <a:lnTo>
                  <a:pt x="13323" y="4171265"/>
                </a:lnTo>
                <a:lnTo>
                  <a:pt x="28554" y="3843045"/>
                </a:lnTo>
                <a:cubicBezTo>
                  <a:pt x="30457" y="3722610"/>
                  <a:pt x="27412" y="3602256"/>
                  <a:pt x="15626" y="3482187"/>
                </a:cubicBezTo>
                <a:cubicBezTo>
                  <a:pt x="-847" y="3335690"/>
                  <a:pt x="-4304" y="3188124"/>
                  <a:pt x="5296" y="3041068"/>
                </a:cubicBezTo>
                <a:cubicBezTo>
                  <a:pt x="11786" y="2956911"/>
                  <a:pt x="18539" y="2872754"/>
                  <a:pt x="22776" y="2788472"/>
                </a:cubicBezTo>
                <a:cubicBezTo>
                  <a:pt x="28180" y="2668580"/>
                  <a:pt x="25173" y="2548474"/>
                  <a:pt x="13771" y="2428964"/>
                </a:cubicBezTo>
                <a:cubicBezTo>
                  <a:pt x="4237" y="2337829"/>
                  <a:pt x="3177" y="2246070"/>
                  <a:pt x="10593" y="2154757"/>
                </a:cubicBezTo>
                <a:cubicBezTo>
                  <a:pt x="25690" y="1999286"/>
                  <a:pt x="9931" y="1843813"/>
                  <a:pt x="5032" y="1688466"/>
                </a:cubicBezTo>
                <a:cubicBezTo>
                  <a:pt x="-3577" y="1402691"/>
                  <a:pt x="20393" y="1117045"/>
                  <a:pt x="9666" y="831270"/>
                </a:cubicBezTo>
                <a:cubicBezTo>
                  <a:pt x="3841" y="689908"/>
                  <a:pt x="16420" y="548673"/>
                  <a:pt x="9666" y="407311"/>
                </a:cubicBezTo>
                <a:cubicBezTo>
                  <a:pt x="4105" y="306755"/>
                  <a:pt x="397" y="206200"/>
                  <a:pt x="4105" y="105518"/>
                </a:cubicBezTo>
                <a:cubicBezTo>
                  <a:pt x="5164" y="78059"/>
                  <a:pt x="5826" y="50473"/>
                  <a:pt x="9534" y="23396"/>
                </a:cubicBezTo>
                <a:close/>
              </a:path>
            </a:pathLst>
          </a:custGeom>
          <a:noFill/>
          <a:extLst>
            <a:ext uri="{909E8E84-426E-40DD-AFC4-6F175D3DCCD1}">
              <a14:hiddenFill xmlns:a14="http://schemas.microsoft.com/office/drawing/2010/main">
                <a:solidFill>
                  <a:srgbClr val="FFFFFF"/>
                </a:solidFill>
              </a14:hiddenFill>
            </a:ext>
          </a:extLst>
        </p:spPr>
      </p:pic>
      <p:sp>
        <p:nvSpPr>
          <p:cNvPr id="6157" name="sketch line">
            <a:extLst>
              <a:ext uri="{FF2B5EF4-FFF2-40B4-BE49-F238E27FC236}">
                <a16:creationId xmlns:a16="http://schemas.microsoft.com/office/drawing/2014/main" id="{63C1A86C-B1A8-4AEC-B001-595C91716E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89020" y="5404538"/>
            <a:ext cx="1554480" cy="18288"/>
          </a:xfrm>
          <a:custGeom>
            <a:avLst/>
            <a:gdLst>
              <a:gd name="connsiteX0" fmla="*/ 0 w 1554480"/>
              <a:gd name="connsiteY0" fmla="*/ 0 h 18288"/>
              <a:gd name="connsiteX1" fmla="*/ 549250 w 1554480"/>
              <a:gd name="connsiteY1" fmla="*/ 0 h 18288"/>
              <a:gd name="connsiteX2" fmla="*/ 1082954 w 1554480"/>
              <a:gd name="connsiteY2" fmla="*/ 0 h 18288"/>
              <a:gd name="connsiteX3" fmla="*/ 1554480 w 1554480"/>
              <a:gd name="connsiteY3" fmla="*/ 0 h 18288"/>
              <a:gd name="connsiteX4" fmla="*/ 1554480 w 1554480"/>
              <a:gd name="connsiteY4" fmla="*/ 18288 h 18288"/>
              <a:gd name="connsiteX5" fmla="*/ 1067410 w 1554480"/>
              <a:gd name="connsiteY5" fmla="*/ 18288 h 18288"/>
              <a:gd name="connsiteX6" fmla="*/ 549250 w 1554480"/>
              <a:gd name="connsiteY6" fmla="*/ 18288 h 18288"/>
              <a:gd name="connsiteX7" fmla="*/ 0 w 1554480"/>
              <a:gd name="connsiteY7" fmla="*/ 18288 h 18288"/>
              <a:gd name="connsiteX8" fmla="*/ 0 w 1554480"/>
              <a:gd name="connsiteY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9" name="Content Placeholder 6154">
            <a:extLst>
              <a:ext uri="{FF2B5EF4-FFF2-40B4-BE49-F238E27FC236}">
                <a16:creationId xmlns:a16="http://schemas.microsoft.com/office/drawing/2014/main" id="{312709DA-F16F-20F1-08C1-B4E4B1652BC3}"/>
              </a:ext>
            </a:extLst>
          </p:cNvPr>
          <p:cNvSpPr>
            <a:spLocks noGrp="1"/>
          </p:cNvSpPr>
          <p:nvPr>
            <p:ph idx="1"/>
          </p:nvPr>
        </p:nvSpPr>
        <p:spPr>
          <a:xfrm>
            <a:off x="4654294" y="4562856"/>
            <a:ext cx="6903721" cy="1600200"/>
          </a:xfrm>
        </p:spPr>
        <p:txBody>
          <a:bodyPr anchor="ctr">
            <a:normAutofit/>
          </a:bodyPr>
          <a:lstStyle/>
          <a:p>
            <a:pPr marL="0" indent="0">
              <a:buNone/>
            </a:pPr>
            <a:r>
              <a:rPr lang="en-US" sz="3600" b="1" spc="600" dirty="0">
                <a:solidFill>
                  <a:srgbClr val="FF6600"/>
                </a:solidFill>
              </a:rPr>
              <a:t>FUTURISMO</a:t>
            </a:r>
          </a:p>
        </p:txBody>
      </p:sp>
    </p:spTree>
    <p:extLst>
      <p:ext uri="{BB962C8B-B14F-4D97-AF65-F5344CB8AC3E}">
        <p14:creationId xmlns:p14="http://schemas.microsoft.com/office/powerpoint/2010/main" val="548517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8"/>
                                        </p:tgtEl>
                                        <p:attrNameLst>
                                          <p:attrName>style.visibility</p:attrName>
                                        </p:attrNameLst>
                                      </p:cBhvr>
                                      <p:to>
                                        <p:strVal val="visible"/>
                                      </p:to>
                                    </p:set>
                                    <p:animEffect transition="in" filter="fade">
                                      <p:cBhvr>
                                        <p:cTn id="7" dur="500"/>
                                        <p:tgtEl>
                                          <p:spTgt spid="6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07" name="Rectangle 8198">
            <a:extLst>
              <a:ext uri="{FF2B5EF4-FFF2-40B4-BE49-F238E27FC236}">
                <a16:creationId xmlns:a16="http://schemas.microsoft.com/office/drawing/2014/main" id="{5396781C-32A1-4FDA-A83B-A7FF8C1B1E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AD404EFA-7F1F-54FC-DE76-7A3F34F3A338}"/>
              </a:ext>
            </a:extLst>
          </p:cNvPr>
          <p:cNvSpPr>
            <a:spLocks noGrp="1"/>
          </p:cNvSpPr>
          <p:nvPr>
            <p:ph type="title"/>
          </p:nvPr>
        </p:nvSpPr>
        <p:spPr>
          <a:xfrm>
            <a:off x="4905828" y="8894"/>
            <a:ext cx="6140449" cy="1323439"/>
          </a:xfrm>
        </p:spPr>
        <p:txBody>
          <a:bodyPr anchor="t">
            <a:normAutofit/>
          </a:bodyPr>
          <a:lstStyle/>
          <a:p>
            <a:r>
              <a:rPr lang="es-CL" sz="4000" b="1" dirty="0">
                <a:solidFill>
                  <a:srgbClr val="FFC000"/>
                </a:solidFill>
                <a:latin typeface="Calibri" panose="020F0502020204030204" pitchFamily="34" charset="0"/>
                <a:ea typeface="Calibri" panose="020F0502020204030204" pitchFamily="34" charset="0"/>
                <a:cs typeface="Calibri" panose="020F0502020204030204" pitchFamily="34" charset="0"/>
              </a:rPr>
              <a:t>Futurismo</a:t>
            </a:r>
          </a:p>
        </p:txBody>
      </p:sp>
      <p:pic>
        <p:nvPicPr>
          <p:cNvPr id="8194" name="Picture 2">
            <a:extLst>
              <a:ext uri="{FF2B5EF4-FFF2-40B4-BE49-F238E27FC236}">
                <a16:creationId xmlns:a16="http://schemas.microsoft.com/office/drawing/2014/main" id="{4354B2ED-6BAD-B3AA-AFAF-216EFC9048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9497"/>
          <a:stretch/>
        </p:blipFill>
        <p:spPr bwMode="auto">
          <a:xfrm>
            <a:off x="20" y="10"/>
            <a:ext cx="4546582" cy="6857990"/>
          </a:xfrm>
          <a:custGeom>
            <a:avLst/>
            <a:gdLst/>
            <a:ahLst/>
            <a:cxnLst/>
            <a:rect l="l" t="t" r="r" b="b"/>
            <a:pathLst>
              <a:path w="4546602" h="6858000">
                <a:moveTo>
                  <a:pt x="4221600" y="6662544"/>
                </a:moveTo>
                <a:lnTo>
                  <a:pt x="4210150" y="6683027"/>
                </a:lnTo>
                <a:lnTo>
                  <a:pt x="4207002" y="6702976"/>
                </a:lnTo>
                <a:lnTo>
                  <a:pt x="4207002" y="6702977"/>
                </a:lnTo>
                <a:cubicBezTo>
                  <a:pt x="4207407" y="6716169"/>
                  <a:pt x="4212552" y="6729219"/>
                  <a:pt x="4220838" y="6742553"/>
                </a:cubicBezTo>
                <a:lnTo>
                  <a:pt x="4220839" y="6742555"/>
                </a:lnTo>
                <a:lnTo>
                  <a:pt x="4240316" y="6812062"/>
                </a:lnTo>
                <a:lnTo>
                  <a:pt x="4235543" y="6776800"/>
                </a:lnTo>
                <a:lnTo>
                  <a:pt x="4220839" y="6742555"/>
                </a:lnTo>
                <a:lnTo>
                  <a:pt x="4220838" y="6742552"/>
                </a:lnTo>
                <a:lnTo>
                  <a:pt x="4207002" y="6702976"/>
                </a:lnTo>
                <a:close/>
                <a:moveTo>
                  <a:pt x="4189594" y="6564620"/>
                </a:moveTo>
                <a:lnTo>
                  <a:pt x="4189594" y="6564621"/>
                </a:lnTo>
                <a:cubicBezTo>
                  <a:pt x="4199883" y="6575479"/>
                  <a:pt x="4205977" y="6582147"/>
                  <a:pt x="4212073" y="6588626"/>
                </a:cubicBezTo>
                <a:lnTo>
                  <a:pt x="4228695" y="6625225"/>
                </a:lnTo>
                <a:lnTo>
                  <a:pt x="4221601" y="6662541"/>
                </a:lnTo>
                <a:lnTo>
                  <a:pt x="4221600" y="6662541"/>
                </a:lnTo>
                <a:lnTo>
                  <a:pt x="4221600" y="6662542"/>
                </a:lnTo>
                <a:lnTo>
                  <a:pt x="4221601" y="6662541"/>
                </a:lnTo>
                <a:lnTo>
                  <a:pt x="4228684" y="6645552"/>
                </a:lnTo>
                <a:lnTo>
                  <a:pt x="4228695" y="6625225"/>
                </a:lnTo>
                <a:lnTo>
                  <a:pt x="4228695" y="6625224"/>
                </a:lnTo>
                <a:cubicBezTo>
                  <a:pt x="4226599" y="6611342"/>
                  <a:pt x="4220551" y="6597578"/>
                  <a:pt x="4212073" y="6588625"/>
                </a:cubicBezTo>
                <a:close/>
                <a:moveTo>
                  <a:pt x="4269915" y="6438981"/>
                </a:moveTo>
                <a:lnTo>
                  <a:pt x="4249984" y="6463840"/>
                </a:lnTo>
                <a:lnTo>
                  <a:pt x="4249982" y="6463849"/>
                </a:lnTo>
                <a:lnTo>
                  <a:pt x="4236188" y="6513012"/>
                </a:lnTo>
                <a:lnTo>
                  <a:pt x="4217381" y="6546194"/>
                </a:lnTo>
                <a:lnTo>
                  <a:pt x="4217381" y="6546195"/>
                </a:lnTo>
                <a:lnTo>
                  <a:pt x="4233719" y="6521804"/>
                </a:lnTo>
                <a:lnTo>
                  <a:pt x="4236188" y="6513012"/>
                </a:lnTo>
                <a:lnTo>
                  <a:pt x="4238998" y="6508052"/>
                </a:lnTo>
                <a:lnTo>
                  <a:pt x="4249982" y="6463849"/>
                </a:lnTo>
                <a:lnTo>
                  <a:pt x="4249984" y="6463841"/>
                </a:lnTo>
                <a:cubicBezTo>
                  <a:pt x="4252937" y="6451650"/>
                  <a:pt x="4260413" y="6444077"/>
                  <a:pt x="4269915" y="6438981"/>
                </a:cubicBezTo>
                <a:close/>
                <a:moveTo>
                  <a:pt x="4355914" y="6364769"/>
                </a:moveTo>
                <a:lnTo>
                  <a:pt x="4354607" y="6387910"/>
                </a:lnTo>
                <a:lnTo>
                  <a:pt x="4351952" y="6393385"/>
                </a:lnTo>
                <a:lnTo>
                  <a:pt x="4345189" y="6407332"/>
                </a:lnTo>
                <a:lnTo>
                  <a:pt x="4345189" y="6407333"/>
                </a:lnTo>
                <a:lnTo>
                  <a:pt x="4351952" y="6393385"/>
                </a:lnTo>
                <a:lnTo>
                  <a:pt x="4354608" y="6387910"/>
                </a:lnTo>
                <a:close/>
                <a:moveTo>
                  <a:pt x="4116820" y="4221391"/>
                </a:moveTo>
                <a:lnTo>
                  <a:pt x="4116820" y="4221392"/>
                </a:lnTo>
                <a:cubicBezTo>
                  <a:pt x="4117582" y="4232061"/>
                  <a:pt x="4117772" y="4243873"/>
                  <a:pt x="4122536" y="4253015"/>
                </a:cubicBezTo>
                <a:cubicBezTo>
                  <a:pt x="4134729" y="4277402"/>
                  <a:pt x="4150349" y="4300071"/>
                  <a:pt x="4162352" y="4324646"/>
                </a:cubicBezTo>
                <a:lnTo>
                  <a:pt x="4171306" y="4363891"/>
                </a:lnTo>
                <a:lnTo>
                  <a:pt x="4170544" y="4482004"/>
                </a:lnTo>
                <a:cubicBezTo>
                  <a:pt x="4167876" y="4546776"/>
                  <a:pt x="4167304" y="4612500"/>
                  <a:pt x="4110534" y="4659174"/>
                </a:cubicBezTo>
                <a:cubicBezTo>
                  <a:pt x="4105962" y="4662986"/>
                  <a:pt x="4103294" y="4671176"/>
                  <a:pt x="4102532" y="4677655"/>
                </a:cubicBezTo>
                <a:cubicBezTo>
                  <a:pt x="4098913" y="4707564"/>
                  <a:pt x="4098531" y="4738235"/>
                  <a:pt x="4092625" y="4767764"/>
                </a:cubicBezTo>
                <a:cubicBezTo>
                  <a:pt x="4090244" y="4779575"/>
                  <a:pt x="4089435" y="4790386"/>
                  <a:pt x="4091316" y="4800483"/>
                </a:cubicBezTo>
                <a:lnTo>
                  <a:pt x="4091316" y="4800484"/>
                </a:lnTo>
                <a:cubicBezTo>
                  <a:pt x="4093197" y="4810581"/>
                  <a:pt x="4097770" y="4819964"/>
                  <a:pt x="4106152" y="4828917"/>
                </a:cubicBezTo>
                <a:lnTo>
                  <a:pt x="4128333" y="4863343"/>
                </a:lnTo>
                <a:lnTo>
                  <a:pt x="4135862" y="4889275"/>
                </a:lnTo>
                <a:lnTo>
                  <a:pt x="4134157" y="4912168"/>
                </a:lnTo>
                <a:cubicBezTo>
                  <a:pt x="4132442" y="4919978"/>
                  <a:pt x="4132085" y="4927122"/>
                  <a:pt x="4132755" y="4933805"/>
                </a:cubicBezTo>
                <a:lnTo>
                  <a:pt x="4132755" y="4933806"/>
                </a:lnTo>
                <a:lnTo>
                  <a:pt x="4132757" y="4933810"/>
                </a:lnTo>
                <a:lnTo>
                  <a:pt x="4137514" y="4952673"/>
                </a:lnTo>
                <a:lnTo>
                  <a:pt x="4140307" y="4957453"/>
                </a:lnTo>
                <a:lnTo>
                  <a:pt x="4141585" y="4961456"/>
                </a:lnTo>
                <a:cubicBezTo>
                  <a:pt x="4146096" y="4970097"/>
                  <a:pt x="4151802" y="4978393"/>
                  <a:pt x="4157589" y="4987038"/>
                </a:cubicBezTo>
                <a:cubicBezTo>
                  <a:pt x="4168828" y="5003802"/>
                  <a:pt x="4182926" y="5022853"/>
                  <a:pt x="4184068" y="5041522"/>
                </a:cubicBezTo>
                <a:cubicBezTo>
                  <a:pt x="4184687" y="5052096"/>
                  <a:pt x="4187605" y="5062300"/>
                  <a:pt x="4191284" y="5072376"/>
                </a:cubicBezTo>
                <a:lnTo>
                  <a:pt x="4197188" y="5087444"/>
                </a:lnTo>
                <a:lnTo>
                  <a:pt x="4210215" y="5133220"/>
                </a:lnTo>
                <a:lnTo>
                  <a:pt x="4210217" y="5133225"/>
                </a:lnTo>
                <a:lnTo>
                  <a:pt x="4203501" y="5166113"/>
                </a:lnTo>
                <a:lnTo>
                  <a:pt x="4203501" y="5166114"/>
                </a:lnTo>
                <a:cubicBezTo>
                  <a:pt x="4202739" y="5167638"/>
                  <a:pt x="4203311" y="5169781"/>
                  <a:pt x="4204192" y="5172091"/>
                </a:cubicBezTo>
                <a:lnTo>
                  <a:pt x="4206739" y="5179068"/>
                </a:lnTo>
                <a:lnTo>
                  <a:pt x="4206573" y="5229433"/>
                </a:lnTo>
                <a:lnTo>
                  <a:pt x="4196024" y="5248936"/>
                </a:lnTo>
                <a:lnTo>
                  <a:pt x="4183116" y="5272796"/>
                </a:lnTo>
                <a:cubicBezTo>
                  <a:pt x="4171471" y="5285441"/>
                  <a:pt x="4163765" y="5298595"/>
                  <a:pt x="4159213" y="5312288"/>
                </a:cubicBezTo>
                <a:lnTo>
                  <a:pt x="4158157" y="5321350"/>
                </a:lnTo>
                <a:lnTo>
                  <a:pt x="4155683" y="5326163"/>
                </a:lnTo>
                <a:lnTo>
                  <a:pt x="4154237" y="5355014"/>
                </a:lnTo>
                <a:lnTo>
                  <a:pt x="4154237" y="5355015"/>
                </a:lnTo>
                <a:cubicBezTo>
                  <a:pt x="4154886" y="5364883"/>
                  <a:pt x="4156589" y="5375003"/>
                  <a:pt x="4159113" y="5385385"/>
                </a:cubicBezTo>
                <a:cubicBezTo>
                  <a:pt x="4162352" y="5398722"/>
                  <a:pt x="4164638" y="5412058"/>
                  <a:pt x="4167304" y="5425583"/>
                </a:cubicBezTo>
                <a:cubicBezTo>
                  <a:pt x="4171114" y="5443871"/>
                  <a:pt x="4175116" y="5462352"/>
                  <a:pt x="4178926" y="5480638"/>
                </a:cubicBezTo>
                <a:lnTo>
                  <a:pt x="4183450" y="5507668"/>
                </a:lnTo>
                <a:lnTo>
                  <a:pt x="4172831" y="5531692"/>
                </a:lnTo>
                <a:lnTo>
                  <a:pt x="4172830" y="5531693"/>
                </a:lnTo>
                <a:cubicBezTo>
                  <a:pt x="4165781" y="5537600"/>
                  <a:pt x="4162589" y="5542649"/>
                  <a:pt x="4162685" y="5547578"/>
                </a:cubicBezTo>
                <a:lnTo>
                  <a:pt x="4162685" y="5547579"/>
                </a:lnTo>
                <a:cubicBezTo>
                  <a:pt x="4162780" y="5552508"/>
                  <a:pt x="4166162" y="5557318"/>
                  <a:pt x="4172258" y="5562747"/>
                </a:cubicBezTo>
                <a:cubicBezTo>
                  <a:pt x="4214932" y="5600468"/>
                  <a:pt x="4241603" y="5646190"/>
                  <a:pt x="4243506" y="5704484"/>
                </a:cubicBezTo>
                <a:cubicBezTo>
                  <a:pt x="4243888" y="5716486"/>
                  <a:pt x="4246554" y="5728679"/>
                  <a:pt x="4249412" y="5740489"/>
                </a:cubicBezTo>
                <a:cubicBezTo>
                  <a:pt x="4251127" y="5747729"/>
                  <a:pt x="4253033" y="5756494"/>
                  <a:pt x="4258177" y="5760874"/>
                </a:cubicBezTo>
                <a:cubicBezTo>
                  <a:pt x="4297420" y="5794975"/>
                  <a:pt x="4324663" y="5837458"/>
                  <a:pt x="4346573" y="5883752"/>
                </a:cubicBezTo>
                <a:lnTo>
                  <a:pt x="4346575" y="5883756"/>
                </a:lnTo>
                <a:lnTo>
                  <a:pt x="4364477" y="5935946"/>
                </a:lnTo>
                <a:lnTo>
                  <a:pt x="4364478" y="5935950"/>
                </a:lnTo>
                <a:lnTo>
                  <a:pt x="4360859" y="5993290"/>
                </a:lnTo>
                <a:lnTo>
                  <a:pt x="4360858" y="5993291"/>
                </a:lnTo>
                <a:cubicBezTo>
                  <a:pt x="4359717" y="6004531"/>
                  <a:pt x="4359906" y="6017485"/>
                  <a:pt x="4354382" y="6026440"/>
                </a:cubicBezTo>
                <a:cubicBezTo>
                  <a:pt x="4337045" y="6054825"/>
                  <a:pt x="4318377" y="6082258"/>
                  <a:pt x="4298182" y="6108738"/>
                </a:cubicBezTo>
                <a:cubicBezTo>
                  <a:pt x="4289514" y="6120074"/>
                  <a:pt x="4284561" y="6126884"/>
                  <a:pt x="4284490" y="6133314"/>
                </a:cubicBezTo>
                <a:lnTo>
                  <a:pt x="4284490" y="6133315"/>
                </a:lnTo>
                <a:lnTo>
                  <a:pt x="4288190" y="6143190"/>
                </a:lnTo>
                <a:lnTo>
                  <a:pt x="4300086" y="6155600"/>
                </a:lnTo>
                <a:lnTo>
                  <a:pt x="4300088" y="6155603"/>
                </a:lnTo>
                <a:cubicBezTo>
                  <a:pt x="4322377" y="6175798"/>
                  <a:pt x="4333998" y="6200945"/>
                  <a:pt x="4338759" y="6228757"/>
                </a:cubicBezTo>
                <a:lnTo>
                  <a:pt x="4356096" y="6361540"/>
                </a:lnTo>
                <a:lnTo>
                  <a:pt x="4356096" y="6361539"/>
                </a:lnTo>
                <a:cubicBezTo>
                  <a:pt x="4352476" y="6317151"/>
                  <a:pt x="4346190" y="6272764"/>
                  <a:pt x="4338759" y="6228756"/>
                </a:cubicBezTo>
                <a:cubicBezTo>
                  <a:pt x="4333998" y="6200944"/>
                  <a:pt x="4322377" y="6175797"/>
                  <a:pt x="4300088" y="6155602"/>
                </a:cubicBezTo>
                <a:lnTo>
                  <a:pt x="4300086" y="6155600"/>
                </a:lnTo>
                <a:lnTo>
                  <a:pt x="4284490" y="6133315"/>
                </a:lnTo>
                <a:lnTo>
                  <a:pt x="4298182" y="6108739"/>
                </a:lnTo>
                <a:cubicBezTo>
                  <a:pt x="4318377" y="6082259"/>
                  <a:pt x="4337045" y="6054826"/>
                  <a:pt x="4354382" y="6026441"/>
                </a:cubicBezTo>
                <a:cubicBezTo>
                  <a:pt x="4359906" y="6017486"/>
                  <a:pt x="4359717" y="6004532"/>
                  <a:pt x="4360858" y="5993292"/>
                </a:cubicBezTo>
                <a:lnTo>
                  <a:pt x="4360859" y="5993290"/>
                </a:lnTo>
                <a:lnTo>
                  <a:pt x="4364311" y="5964477"/>
                </a:lnTo>
                <a:lnTo>
                  <a:pt x="4364478" y="5935950"/>
                </a:lnTo>
                <a:lnTo>
                  <a:pt x="4364478" y="5935949"/>
                </a:lnTo>
                <a:lnTo>
                  <a:pt x="4364477" y="5935946"/>
                </a:lnTo>
                <a:lnTo>
                  <a:pt x="4357598" y="5909351"/>
                </a:lnTo>
                <a:lnTo>
                  <a:pt x="4346575" y="5883756"/>
                </a:lnTo>
                <a:lnTo>
                  <a:pt x="4346573" y="5883751"/>
                </a:lnTo>
                <a:cubicBezTo>
                  <a:pt x="4324663" y="5837457"/>
                  <a:pt x="4297420" y="5794974"/>
                  <a:pt x="4258177" y="5760873"/>
                </a:cubicBezTo>
                <a:cubicBezTo>
                  <a:pt x="4253033" y="5756493"/>
                  <a:pt x="4251127" y="5747728"/>
                  <a:pt x="4249412" y="5740488"/>
                </a:cubicBezTo>
                <a:cubicBezTo>
                  <a:pt x="4246554" y="5728678"/>
                  <a:pt x="4243888" y="5716485"/>
                  <a:pt x="4243506" y="5704483"/>
                </a:cubicBezTo>
                <a:cubicBezTo>
                  <a:pt x="4241603" y="5646189"/>
                  <a:pt x="4214932" y="5600467"/>
                  <a:pt x="4172258" y="5562746"/>
                </a:cubicBezTo>
                <a:lnTo>
                  <a:pt x="4162685" y="5547578"/>
                </a:lnTo>
                <a:lnTo>
                  <a:pt x="4172830" y="5531694"/>
                </a:lnTo>
                <a:lnTo>
                  <a:pt x="4172831" y="5531692"/>
                </a:lnTo>
                <a:lnTo>
                  <a:pt x="4181230" y="5520422"/>
                </a:lnTo>
                <a:lnTo>
                  <a:pt x="4183450" y="5507668"/>
                </a:lnTo>
                <a:lnTo>
                  <a:pt x="4183450" y="5507667"/>
                </a:lnTo>
                <a:cubicBezTo>
                  <a:pt x="4183403" y="5498832"/>
                  <a:pt x="4180831" y="5489497"/>
                  <a:pt x="4178926" y="5480637"/>
                </a:cubicBezTo>
                <a:cubicBezTo>
                  <a:pt x="4175116" y="5462351"/>
                  <a:pt x="4171114" y="5443870"/>
                  <a:pt x="4167304" y="5425582"/>
                </a:cubicBezTo>
                <a:cubicBezTo>
                  <a:pt x="4164638" y="5412057"/>
                  <a:pt x="4162352" y="5398721"/>
                  <a:pt x="4159113" y="5385384"/>
                </a:cubicBezTo>
                <a:lnTo>
                  <a:pt x="4154237" y="5355014"/>
                </a:lnTo>
                <a:lnTo>
                  <a:pt x="4158157" y="5321350"/>
                </a:lnTo>
                <a:lnTo>
                  <a:pt x="4183116" y="5272797"/>
                </a:lnTo>
                <a:lnTo>
                  <a:pt x="4196024" y="5248936"/>
                </a:lnTo>
                <a:lnTo>
                  <a:pt x="4206573" y="5229434"/>
                </a:lnTo>
                <a:cubicBezTo>
                  <a:pt x="4210407" y="5213598"/>
                  <a:pt x="4210359" y="5196595"/>
                  <a:pt x="4206739" y="5179068"/>
                </a:cubicBezTo>
                <a:lnTo>
                  <a:pt x="4206739" y="5179067"/>
                </a:lnTo>
                <a:cubicBezTo>
                  <a:pt x="4206263" y="5176876"/>
                  <a:pt x="4205074" y="5174400"/>
                  <a:pt x="4204192" y="5172090"/>
                </a:cubicBezTo>
                <a:lnTo>
                  <a:pt x="4203501" y="5166114"/>
                </a:lnTo>
                <a:lnTo>
                  <a:pt x="4210217" y="5133225"/>
                </a:lnTo>
                <a:lnTo>
                  <a:pt x="4210217" y="5133224"/>
                </a:lnTo>
                <a:lnTo>
                  <a:pt x="4210215" y="5133220"/>
                </a:lnTo>
                <a:lnTo>
                  <a:pt x="4203072" y="5102461"/>
                </a:lnTo>
                <a:lnTo>
                  <a:pt x="4197188" y="5087444"/>
                </a:lnTo>
                <a:lnTo>
                  <a:pt x="4197182" y="5087423"/>
                </a:lnTo>
                <a:cubicBezTo>
                  <a:pt x="4191096" y="5072411"/>
                  <a:pt x="4184997" y="5057381"/>
                  <a:pt x="4184068" y="5041521"/>
                </a:cubicBezTo>
                <a:cubicBezTo>
                  <a:pt x="4182926" y="5022852"/>
                  <a:pt x="4168828" y="5003801"/>
                  <a:pt x="4157589" y="4987037"/>
                </a:cubicBezTo>
                <a:lnTo>
                  <a:pt x="4140307" y="4957453"/>
                </a:lnTo>
                <a:lnTo>
                  <a:pt x="4132757" y="4933810"/>
                </a:lnTo>
                <a:lnTo>
                  <a:pt x="4132755" y="4933805"/>
                </a:lnTo>
                <a:lnTo>
                  <a:pt x="4134157" y="4912169"/>
                </a:lnTo>
                <a:cubicBezTo>
                  <a:pt x="4135919" y="4904359"/>
                  <a:pt x="4136431" y="4896714"/>
                  <a:pt x="4135862" y="4889276"/>
                </a:cubicBezTo>
                <a:lnTo>
                  <a:pt x="4135862" y="4889275"/>
                </a:lnTo>
                <a:lnTo>
                  <a:pt x="4131084" y="4867614"/>
                </a:lnTo>
                <a:lnTo>
                  <a:pt x="4128333" y="4863343"/>
                </a:lnTo>
                <a:lnTo>
                  <a:pt x="4126583" y="4857317"/>
                </a:lnTo>
                <a:cubicBezTo>
                  <a:pt x="4121440" y="4847214"/>
                  <a:pt x="4114439" y="4837703"/>
                  <a:pt x="4106152" y="4828916"/>
                </a:cubicBezTo>
                <a:lnTo>
                  <a:pt x="4091316" y="4800483"/>
                </a:lnTo>
                <a:lnTo>
                  <a:pt x="4092625" y="4767765"/>
                </a:lnTo>
                <a:cubicBezTo>
                  <a:pt x="4098531" y="4738236"/>
                  <a:pt x="4098913" y="4707565"/>
                  <a:pt x="4102532" y="4677656"/>
                </a:cubicBezTo>
                <a:cubicBezTo>
                  <a:pt x="4103294" y="4671177"/>
                  <a:pt x="4105962" y="4662987"/>
                  <a:pt x="4110534" y="4659175"/>
                </a:cubicBezTo>
                <a:cubicBezTo>
                  <a:pt x="4167304" y="4612501"/>
                  <a:pt x="4167876" y="4546777"/>
                  <a:pt x="4170544" y="4482005"/>
                </a:cubicBezTo>
                <a:cubicBezTo>
                  <a:pt x="4172258" y="4442762"/>
                  <a:pt x="4172258" y="4403326"/>
                  <a:pt x="4171306" y="4363891"/>
                </a:cubicBezTo>
                <a:lnTo>
                  <a:pt x="4171306" y="4363890"/>
                </a:lnTo>
                <a:cubicBezTo>
                  <a:pt x="4171114" y="4350554"/>
                  <a:pt x="4168066" y="4336457"/>
                  <a:pt x="4162352" y="4324645"/>
                </a:cubicBezTo>
                <a:cubicBezTo>
                  <a:pt x="4150349" y="4300070"/>
                  <a:pt x="4134729" y="4277401"/>
                  <a:pt x="4122536" y="4253014"/>
                </a:cubicBezTo>
                <a:close/>
                <a:moveTo>
                  <a:pt x="4113010" y="4165383"/>
                </a:moveTo>
                <a:lnTo>
                  <a:pt x="4113010" y="4165384"/>
                </a:lnTo>
                <a:lnTo>
                  <a:pt x="4116915" y="4192388"/>
                </a:lnTo>
                <a:lnTo>
                  <a:pt x="4116915" y="4192387"/>
                </a:lnTo>
                <a:cubicBezTo>
                  <a:pt x="4117011" y="4182767"/>
                  <a:pt x="4116439" y="4173480"/>
                  <a:pt x="4113010" y="4165383"/>
                </a:cubicBezTo>
                <a:close/>
                <a:moveTo>
                  <a:pt x="4100628" y="3885338"/>
                </a:moveTo>
                <a:lnTo>
                  <a:pt x="4100628" y="3885339"/>
                </a:lnTo>
                <a:cubicBezTo>
                  <a:pt x="4110344" y="3897722"/>
                  <a:pt x="4117750" y="3910319"/>
                  <a:pt x="4123009" y="3923125"/>
                </a:cubicBezTo>
                <a:lnTo>
                  <a:pt x="4132513" y="3962160"/>
                </a:lnTo>
                <a:lnTo>
                  <a:pt x="4116821" y="4043838"/>
                </a:lnTo>
                <a:lnTo>
                  <a:pt x="4116820" y="4043839"/>
                </a:lnTo>
                <a:cubicBezTo>
                  <a:pt x="4108057" y="4063842"/>
                  <a:pt x="4102675" y="4083702"/>
                  <a:pt x="4101699" y="4103825"/>
                </a:cubicBezTo>
                <a:lnTo>
                  <a:pt x="4101699" y="4103826"/>
                </a:lnTo>
                <a:lnTo>
                  <a:pt x="4103666" y="4134255"/>
                </a:lnTo>
                <a:lnTo>
                  <a:pt x="4113010" y="4165382"/>
                </a:lnTo>
                <a:lnTo>
                  <a:pt x="4101699" y="4103826"/>
                </a:lnTo>
                <a:lnTo>
                  <a:pt x="4116820" y="4043840"/>
                </a:lnTo>
                <a:lnTo>
                  <a:pt x="4116821" y="4043838"/>
                </a:lnTo>
                <a:lnTo>
                  <a:pt x="4130123" y="4002410"/>
                </a:lnTo>
                <a:lnTo>
                  <a:pt x="4132513" y="3962160"/>
                </a:lnTo>
                <a:lnTo>
                  <a:pt x="4132513" y="3962159"/>
                </a:lnTo>
                <a:cubicBezTo>
                  <a:pt x="4130251" y="3935727"/>
                  <a:pt x="4120060" y="3910104"/>
                  <a:pt x="4100628" y="3885338"/>
                </a:cubicBezTo>
                <a:close/>
                <a:moveTo>
                  <a:pt x="4115391" y="3670561"/>
                </a:moveTo>
                <a:lnTo>
                  <a:pt x="4117820" y="3680164"/>
                </a:lnTo>
                <a:lnTo>
                  <a:pt x="4113772" y="3734837"/>
                </a:lnTo>
                <a:lnTo>
                  <a:pt x="4113772" y="3734838"/>
                </a:lnTo>
                <a:cubicBezTo>
                  <a:pt x="4112820" y="3741316"/>
                  <a:pt x="4111486" y="3749126"/>
                  <a:pt x="4114154" y="3754653"/>
                </a:cubicBezTo>
                <a:lnTo>
                  <a:pt x="4120511" y="3789776"/>
                </a:lnTo>
                <a:lnTo>
                  <a:pt x="4105580" y="3822472"/>
                </a:lnTo>
                <a:cubicBezTo>
                  <a:pt x="4098532" y="3831902"/>
                  <a:pt x="4092912" y="3842046"/>
                  <a:pt x="4091245" y="3852619"/>
                </a:cubicBezTo>
                <a:lnTo>
                  <a:pt x="4091245" y="3852620"/>
                </a:lnTo>
                <a:lnTo>
                  <a:pt x="4092025" y="3868764"/>
                </a:lnTo>
                <a:lnTo>
                  <a:pt x="4100628" y="3885337"/>
                </a:lnTo>
                <a:lnTo>
                  <a:pt x="4091245" y="3852620"/>
                </a:lnTo>
                <a:lnTo>
                  <a:pt x="4105580" y="3822473"/>
                </a:lnTo>
                <a:cubicBezTo>
                  <a:pt x="4113772" y="3811614"/>
                  <a:pt x="4118916" y="3800897"/>
                  <a:pt x="4120511" y="3789777"/>
                </a:cubicBezTo>
                <a:lnTo>
                  <a:pt x="4120511" y="3789776"/>
                </a:lnTo>
                <a:cubicBezTo>
                  <a:pt x="4122107" y="3778655"/>
                  <a:pt x="4120154" y="3767130"/>
                  <a:pt x="4114154" y="3754652"/>
                </a:cubicBezTo>
                <a:lnTo>
                  <a:pt x="4113772" y="3734838"/>
                </a:lnTo>
                <a:lnTo>
                  <a:pt x="4117820" y="3680164"/>
                </a:lnTo>
                <a:lnTo>
                  <a:pt x="4117820" y="3680163"/>
                </a:lnTo>
                <a:close/>
                <a:moveTo>
                  <a:pt x="4185711" y="2836172"/>
                </a:moveTo>
                <a:lnTo>
                  <a:pt x="4177020" y="2848793"/>
                </a:lnTo>
                <a:cubicBezTo>
                  <a:pt x="4172020" y="2865010"/>
                  <a:pt x="4166162" y="2881307"/>
                  <a:pt x="4161416" y="2897785"/>
                </a:cubicBezTo>
                <a:lnTo>
                  <a:pt x="4160387" y="2903551"/>
                </a:lnTo>
                <a:lnTo>
                  <a:pt x="4157113" y="2914328"/>
                </a:lnTo>
                <a:lnTo>
                  <a:pt x="4152482" y="2947859"/>
                </a:lnTo>
                <a:lnTo>
                  <a:pt x="4152481" y="2947862"/>
                </a:lnTo>
                <a:lnTo>
                  <a:pt x="4152481" y="2947863"/>
                </a:lnTo>
                <a:cubicBezTo>
                  <a:pt x="4152112" y="2959157"/>
                  <a:pt x="4153112" y="2970576"/>
                  <a:pt x="4156065" y="2982149"/>
                </a:cubicBezTo>
                <a:lnTo>
                  <a:pt x="4167758" y="3077402"/>
                </a:lnTo>
                <a:lnTo>
                  <a:pt x="4155303" y="3172654"/>
                </a:lnTo>
                <a:cubicBezTo>
                  <a:pt x="4129394" y="3276480"/>
                  <a:pt x="4101962" y="3380305"/>
                  <a:pt x="4107676" y="3489467"/>
                </a:cubicBezTo>
                <a:cubicBezTo>
                  <a:pt x="4108628" y="3507563"/>
                  <a:pt x="4097007" y="3529090"/>
                  <a:pt x="4085577" y="3544713"/>
                </a:cubicBezTo>
                <a:cubicBezTo>
                  <a:pt x="4074719" y="3559668"/>
                  <a:pt x="4068860" y="3566811"/>
                  <a:pt x="4067955" y="3574408"/>
                </a:cubicBezTo>
                <a:lnTo>
                  <a:pt x="4067956" y="3574408"/>
                </a:lnTo>
                <a:lnTo>
                  <a:pt x="4067955" y="3574409"/>
                </a:lnTo>
                <a:cubicBezTo>
                  <a:pt x="4067050" y="3582005"/>
                  <a:pt x="4071099" y="3590054"/>
                  <a:pt x="4080053" y="3606818"/>
                </a:cubicBezTo>
                <a:cubicBezTo>
                  <a:pt x="4084435" y="3614820"/>
                  <a:pt x="4087101" y="3624726"/>
                  <a:pt x="4093579" y="3630633"/>
                </a:cubicBezTo>
                <a:lnTo>
                  <a:pt x="4109452" y="3651926"/>
                </a:lnTo>
                <a:lnTo>
                  <a:pt x="4093579" y="3630632"/>
                </a:lnTo>
                <a:cubicBezTo>
                  <a:pt x="4087101" y="3624725"/>
                  <a:pt x="4084435" y="3614819"/>
                  <a:pt x="4080053" y="3606817"/>
                </a:cubicBezTo>
                <a:cubicBezTo>
                  <a:pt x="4075576" y="3598435"/>
                  <a:pt x="4072325" y="3592232"/>
                  <a:pt x="4070307" y="3587174"/>
                </a:cubicBezTo>
                <a:lnTo>
                  <a:pt x="4067956" y="3574408"/>
                </a:lnTo>
                <a:lnTo>
                  <a:pt x="4073034" y="3562321"/>
                </a:lnTo>
                <a:cubicBezTo>
                  <a:pt x="4075969" y="3557716"/>
                  <a:pt x="4080148" y="3552191"/>
                  <a:pt x="4085577" y="3544714"/>
                </a:cubicBezTo>
                <a:cubicBezTo>
                  <a:pt x="4097007" y="3529091"/>
                  <a:pt x="4108628" y="3507564"/>
                  <a:pt x="4107676" y="3489468"/>
                </a:cubicBezTo>
                <a:cubicBezTo>
                  <a:pt x="4101962" y="3380306"/>
                  <a:pt x="4129394" y="3276481"/>
                  <a:pt x="4155303" y="3172655"/>
                </a:cubicBezTo>
                <a:cubicBezTo>
                  <a:pt x="4163305" y="3140650"/>
                  <a:pt x="4167543" y="3109026"/>
                  <a:pt x="4167758" y="3077402"/>
                </a:cubicBezTo>
                <a:lnTo>
                  <a:pt x="4167758" y="3077401"/>
                </a:lnTo>
                <a:cubicBezTo>
                  <a:pt x="4167972" y="3045777"/>
                  <a:pt x="4164162" y="3014153"/>
                  <a:pt x="4156065" y="2982148"/>
                </a:cubicBezTo>
                <a:lnTo>
                  <a:pt x="4152481" y="2947863"/>
                </a:lnTo>
                <a:lnTo>
                  <a:pt x="4152482" y="2947859"/>
                </a:lnTo>
                <a:lnTo>
                  <a:pt x="4160387" y="2903551"/>
                </a:lnTo>
                <a:lnTo>
                  <a:pt x="4177020" y="2848794"/>
                </a:lnTo>
                <a:cubicBezTo>
                  <a:pt x="4178353" y="2844317"/>
                  <a:pt x="4181639" y="2839983"/>
                  <a:pt x="4185711" y="2836173"/>
                </a:cubicBezTo>
                <a:close/>
                <a:moveTo>
                  <a:pt x="3701225" y="1508458"/>
                </a:moveTo>
                <a:lnTo>
                  <a:pt x="3673131" y="1596214"/>
                </a:lnTo>
                <a:cubicBezTo>
                  <a:pt x="3670654" y="1604979"/>
                  <a:pt x="3672179" y="1615837"/>
                  <a:pt x="3675036" y="1624981"/>
                </a:cubicBezTo>
                <a:cubicBezTo>
                  <a:pt x="3684752" y="1656224"/>
                  <a:pt x="3709137" y="1676037"/>
                  <a:pt x="3731617" y="1697754"/>
                </a:cubicBezTo>
                <a:cubicBezTo>
                  <a:pt x="3741524" y="1707280"/>
                  <a:pt x="3748572" y="1720424"/>
                  <a:pt x="3754286" y="1733189"/>
                </a:cubicBezTo>
                <a:cubicBezTo>
                  <a:pt x="3768957" y="1766336"/>
                  <a:pt x="3782101" y="1800247"/>
                  <a:pt x="3796007" y="1833776"/>
                </a:cubicBezTo>
                <a:cubicBezTo>
                  <a:pt x="3797341" y="1837014"/>
                  <a:pt x="3800770" y="1839680"/>
                  <a:pt x="3803628" y="1842159"/>
                </a:cubicBezTo>
                <a:cubicBezTo>
                  <a:pt x="3833729" y="1866923"/>
                  <a:pt x="3864018" y="1891498"/>
                  <a:pt x="3894119" y="1916455"/>
                </a:cubicBezTo>
                <a:cubicBezTo>
                  <a:pt x="3899833" y="1921217"/>
                  <a:pt x="3904025" y="1928077"/>
                  <a:pt x="3909549" y="1933220"/>
                </a:cubicBezTo>
                <a:cubicBezTo>
                  <a:pt x="3917169" y="1940460"/>
                  <a:pt x="3924410" y="1949604"/>
                  <a:pt x="3933554" y="1953414"/>
                </a:cubicBezTo>
                <a:cubicBezTo>
                  <a:pt x="3962319" y="1965225"/>
                  <a:pt x="3974703" y="1987895"/>
                  <a:pt x="3980037" y="2016470"/>
                </a:cubicBezTo>
                <a:cubicBezTo>
                  <a:pt x="3984990" y="2042571"/>
                  <a:pt x="3989182" y="2068670"/>
                  <a:pt x="3994896" y="2094579"/>
                </a:cubicBezTo>
                <a:cubicBezTo>
                  <a:pt x="4001754" y="2126202"/>
                  <a:pt x="4009184" y="2157637"/>
                  <a:pt x="4017567" y="2188880"/>
                </a:cubicBezTo>
                <a:cubicBezTo>
                  <a:pt x="4021187" y="2202405"/>
                  <a:pt x="4025377" y="2216693"/>
                  <a:pt x="4032807" y="2228315"/>
                </a:cubicBezTo>
                <a:cubicBezTo>
                  <a:pt x="4053382" y="2260891"/>
                  <a:pt x="4067288" y="2295754"/>
                  <a:pt x="4061764" y="2334045"/>
                </a:cubicBezTo>
                <a:cubicBezTo>
                  <a:pt x="4057382" y="2364716"/>
                  <a:pt x="4068622" y="2390435"/>
                  <a:pt x="4086149" y="2409486"/>
                </a:cubicBezTo>
                <a:cubicBezTo>
                  <a:pt x="4094103" y="2418155"/>
                  <a:pt x="4099616" y="2426977"/>
                  <a:pt x="4103250" y="2435913"/>
                </a:cubicBezTo>
                <a:lnTo>
                  <a:pt x="4109081" y="2463018"/>
                </a:lnTo>
                <a:lnTo>
                  <a:pt x="4109080" y="2463031"/>
                </a:lnTo>
                <a:lnTo>
                  <a:pt x="4100439" y="2518262"/>
                </a:lnTo>
                <a:lnTo>
                  <a:pt x="4100438" y="2518264"/>
                </a:lnTo>
                <a:cubicBezTo>
                  <a:pt x="4097771" y="2527790"/>
                  <a:pt x="4096627" y="2536458"/>
                  <a:pt x="4096794" y="2545006"/>
                </a:cubicBezTo>
                <a:lnTo>
                  <a:pt x="4096794" y="2545007"/>
                </a:lnTo>
                <a:cubicBezTo>
                  <a:pt x="4096960" y="2553556"/>
                  <a:pt x="4098437" y="2561986"/>
                  <a:pt x="4101008" y="2571035"/>
                </a:cubicBezTo>
                <a:cubicBezTo>
                  <a:pt x="4113010" y="2612946"/>
                  <a:pt x="4145587" y="2640951"/>
                  <a:pt x="4174162" y="2668002"/>
                </a:cubicBezTo>
                <a:cubicBezTo>
                  <a:pt x="4198547" y="2691055"/>
                  <a:pt x="4212264" y="2716964"/>
                  <a:pt x="4222552" y="2745349"/>
                </a:cubicBezTo>
                <a:lnTo>
                  <a:pt x="4222553" y="2745352"/>
                </a:lnTo>
                <a:lnTo>
                  <a:pt x="4228473" y="2778006"/>
                </a:lnTo>
                <a:lnTo>
                  <a:pt x="4228053" y="2785440"/>
                </a:lnTo>
                <a:lnTo>
                  <a:pt x="4217974" y="2811780"/>
                </a:lnTo>
                <a:lnTo>
                  <a:pt x="4217970" y="2811787"/>
                </a:lnTo>
                <a:lnTo>
                  <a:pt x="4217971" y="2811787"/>
                </a:lnTo>
                <a:lnTo>
                  <a:pt x="4217974" y="2811780"/>
                </a:lnTo>
                <a:lnTo>
                  <a:pt x="4227624" y="2793023"/>
                </a:lnTo>
                <a:lnTo>
                  <a:pt x="4228053" y="2785440"/>
                </a:lnTo>
                <a:lnTo>
                  <a:pt x="4229253" y="2782305"/>
                </a:lnTo>
                <a:lnTo>
                  <a:pt x="4228473" y="2778006"/>
                </a:lnTo>
                <a:lnTo>
                  <a:pt x="4228883" y="2770757"/>
                </a:lnTo>
                <a:lnTo>
                  <a:pt x="4222553" y="2745352"/>
                </a:lnTo>
                <a:lnTo>
                  <a:pt x="4222552" y="2745348"/>
                </a:lnTo>
                <a:cubicBezTo>
                  <a:pt x="4212264" y="2716963"/>
                  <a:pt x="4198547" y="2691054"/>
                  <a:pt x="4174162" y="2668001"/>
                </a:cubicBezTo>
                <a:cubicBezTo>
                  <a:pt x="4145587" y="2640950"/>
                  <a:pt x="4113010" y="2612945"/>
                  <a:pt x="4101008" y="2571034"/>
                </a:cubicBezTo>
                <a:lnTo>
                  <a:pt x="4096794" y="2545007"/>
                </a:lnTo>
                <a:lnTo>
                  <a:pt x="4100438" y="2518265"/>
                </a:lnTo>
                <a:lnTo>
                  <a:pt x="4100439" y="2518262"/>
                </a:lnTo>
                <a:lnTo>
                  <a:pt x="4107019" y="2490551"/>
                </a:lnTo>
                <a:lnTo>
                  <a:pt x="4109080" y="2463031"/>
                </a:lnTo>
                <a:lnTo>
                  <a:pt x="4109082" y="2463019"/>
                </a:lnTo>
                <a:lnTo>
                  <a:pt x="4109081" y="2463018"/>
                </a:lnTo>
                <a:lnTo>
                  <a:pt x="4109082" y="2463018"/>
                </a:lnTo>
                <a:cubicBezTo>
                  <a:pt x="4108200" y="2444777"/>
                  <a:pt x="4102057" y="2426822"/>
                  <a:pt x="4086149" y="2409485"/>
                </a:cubicBezTo>
                <a:cubicBezTo>
                  <a:pt x="4068622" y="2390434"/>
                  <a:pt x="4057382" y="2364715"/>
                  <a:pt x="4061764" y="2334044"/>
                </a:cubicBezTo>
                <a:cubicBezTo>
                  <a:pt x="4067288" y="2295753"/>
                  <a:pt x="4053382" y="2260890"/>
                  <a:pt x="4032807" y="2228314"/>
                </a:cubicBezTo>
                <a:cubicBezTo>
                  <a:pt x="4025377" y="2216692"/>
                  <a:pt x="4021187" y="2202404"/>
                  <a:pt x="4017567" y="2188879"/>
                </a:cubicBezTo>
                <a:cubicBezTo>
                  <a:pt x="4009184" y="2157636"/>
                  <a:pt x="4001754" y="2126201"/>
                  <a:pt x="3994896" y="2094578"/>
                </a:cubicBezTo>
                <a:cubicBezTo>
                  <a:pt x="3989182" y="2068669"/>
                  <a:pt x="3984990" y="2042570"/>
                  <a:pt x="3980037" y="2016469"/>
                </a:cubicBezTo>
                <a:cubicBezTo>
                  <a:pt x="3974703" y="1987894"/>
                  <a:pt x="3962319" y="1965224"/>
                  <a:pt x="3933554" y="1953413"/>
                </a:cubicBezTo>
                <a:cubicBezTo>
                  <a:pt x="3924410" y="1949603"/>
                  <a:pt x="3917169" y="1940459"/>
                  <a:pt x="3909549" y="1933219"/>
                </a:cubicBezTo>
                <a:cubicBezTo>
                  <a:pt x="3904025" y="1928076"/>
                  <a:pt x="3899833" y="1921216"/>
                  <a:pt x="3894119" y="1916454"/>
                </a:cubicBezTo>
                <a:cubicBezTo>
                  <a:pt x="3864018" y="1891497"/>
                  <a:pt x="3833729" y="1866922"/>
                  <a:pt x="3803628" y="1842158"/>
                </a:cubicBezTo>
                <a:cubicBezTo>
                  <a:pt x="3800770" y="1839679"/>
                  <a:pt x="3797341" y="1837013"/>
                  <a:pt x="3796007" y="1833775"/>
                </a:cubicBezTo>
                <a:cubicBezTo>
                  <a:pt x="3782101" y="1800246"/>
                  <a:pt x="3768958" y="1766335"/>
                  <a:pt x="3754286" y="1733188"/>
                </a:cubicBezTo>
                <a:cubicBezTo>
                  <a:pt x="3748572" y="1720423"/>
                  <a:pt x="3741524" y="1707279"/>
                  <a:pt x="3731618" y="1697753"/>
                </a:cubicBezTo>
                <a:cubicBezTo>
                  <a:pt x="3709138" y="1676036"/>
                  <a:pt x="3684752" y="1656223"/>
                  <a:pt x="3675036" y="1624980"/>
                </a:cubicBezTo>
                <a:cubicBezTo>
                  <a:pt x="3672180" y="1615836"/>
                  <a:pt x="3670655" y="1604978"/>
                  <a:pt x="3673132" y="1596213"/>
                </a:cubicBezTo>
                <a:close/>
                <a:moveTo>
                  <a:pt x="3719830" y="1459073"/>
                </a:moveTo>
                <a:lnTo>
                  <a:pt x="3719829" y="1459074"/>
                </a:lnTo>
                <a:lnTo>
                  <a:pt x="3710612" y="1481572"/>
                </a:lnTo>
                <a:close/>
                <a:moveTo>
                  <a:pt x="3739023" y="1268758"/>
                </a:moveTo>
                <a:cubicBezTo>
                  <a:pt x="3739475" y="1275402"/>
                  <a:pt x="3741047" y="1281689"/>
                  <a:pt x="3744190" y="1286070"/>
                </a:cubicBezTo>
                <a:cubicBezTo>
                  <a:pt x="3758763" y="1306930"/>
                  <a:pt x="3765003" y="1328553"/>
                  <a:pt x="3766527" y="1350628"/>
                </a:cubicBezTo>
                <a:lnTo>
                  <a:pt x="3760933" y="1413840"/>
                </a:lnTo>
                <a:lnTo>
                  <a:pt x="3766528" y="1350627"/>
                </a:lnTo>
                <a:cubicBezTo>
                  <a:pt x="3765003" y="1328552"/>
                  <a:pt x="3758764" y="1306930"/>
                  <a:pt x="3744190" y="1286069"/>
                </a:cubicBezTo>
                <a:close/>
                <a:moveTo>
                  <a:pt x="3680752" y="773035"/>
                </a:moveTo>
                <a:lnTo>
                  <a:pt x="3680752" y="773036"/>
                </a:lnTo>
                <a:cubicBezTo>
                  <a:pt x="3683038" y="800277"/>
                  <a:pt x="3686276" y="827330"/>
                  <a:pt x="3688752" y="854380"/>
                </a:cubicBezTo>
                <a:cubicBezTo>
                  <a:pt x="3691038" y="878957"/>
                  <a:pt x="3691800" y="903723"/>
                  <a:pt x="3719805" y="915344"/>
                </a:cubicBezTo>
                <a:cubicBezTo>
                  <a:pt x="3724187" y="917060"/>
                  <a:pt x="3727425" y="922774"/>
                  <a:pt x="3730283" y="927156"/>
                </a:cubicBezTo>
                <a:cubicBezTo>
                  <a:pt x="3774291" y="994786"/>
                  <a:pt x="3773147" y="1030981"/>
                  <a:pt x="3726663" y="1097088"/>
                </a:cubicBezTo>
                <a:cubicBezTo>
                  <a:pt x="3721901" y="1103946"/>
                  <a:pt x="3718471" y="1118614"/>
                  <a:pt x="3722281" y="1123186"/>
                </a:cubicBezTo>
                <a:cubicBezTo>
                  <a:pt x="3738093" y="1142618"/>
                  <a:pt x="3745142" y="1162954"/>
                  <a:pt x="3747000" y="1184029"/>
                </a:cubicBezTo>
                <a:cubicBezTo>
                  <a:pt x="3745142" y="1162954"/>
                  <a:pt x="3738094" y="1142617"/>
                  <a:pt x="3722282" y="1123185"/>
                </a:cubicBezTo>
                <a:cubicBezTo>
                  <a:pt x="3718472" y="1118613"/>
                  <a:pt x="3721902" y="1103945"/>
                  <a:pt x="3726664" y="1097087"/>
                </a:cubicBezTo>
                <a:cubicBezTo>
                  <a:pt x="3773148" y="1030980"/>
                  <a:pt x="3774292" y="994785"/>
                  <a:pt x="3730284" y="927155"/>
                </a:cubicBezTo>
                <a:cubicBezTo>
                  <a:pt x="3727426" y="922773"/>
                  <a:pt x="3724188" y="917059"/>
                  <a:pt x="3719806" y="915343"/>
                </a:cubicBezTo>
                <a:cubicBezTo>
                  <a:pt x="3691800" y="903722"/>
                  <a:pt x="3691038" y="878956"/>
                  <a:pt x="3688752" y="854379"/>
                </a:cubicBezTo>
                <a:close/>
                <a:moveTo>
                  <a:pt x="3736153" y="517851"/>
                </a:moveTo>
                <a:lnTo>
                  <a:pt x="3727235" y="556048"/>
                </a:lnTo>
                <a:cubicBezTo>
                  <a:pt x="3725139" y="564049"/>
                  <a:pt x="3719615" y="572623"/>
                  <a:pt x="3720757" y="580051"/>
                </a:cubicBezTo>
                <a:cubicBezTo>
                  <a:pt x="3724091" y="601579"/>
                  <a:pt x="3721662" y="622201"/>
                  <a:pt x="3717376" y="642538"/>
                </a:cubicBezTo>
                <a:lnTo>
                  <a:pt x="3704853" y="694928"/>
                </a:lnTo>
                <a:lnTo>
                  <a:pt x="3717377" y="642537"/>
                </a:lnTo>
                <a:cubicBezTo>
                  <a:pt x="3721663" y="622201"/>
                  <a:pt x="3724092" y="601578"/>
                  <a:pt x="3720758" y="580050"/>
                </a:cubicBezTo>
                <a:cubicBezTo>
                  <a:pt x="3719616" y="572622"/>
                  <a:pt x="3725140" y="564048"/>
                  <a:pt x="3727236" y="556047"/>
                </a:cubicBezTo>
                <a:close/>
                <a:moveTo>
                  <a:pt x="3749448" y="298169"/>
                </a:moveTo>
                <a:lnTo>
                  <a:pt x="3734666" y="313533"/>
                </a:lnTo>
                <a:lnTo>
                  <a:pt x="3734666" y="313533"/>
                </a:lnTo>
                <a:lnTo>
                  <a:pt x="3734665" y="313534"/>
                </a:lnTo>
                <a:cubicBezTo>
                  <a:pt x="3730473" y="316390"/>
                  <a:pt x="3732759" y="330299"/>
                  <a:pt x="3734093" y="338871"/>
                </a:cubicBezTo>
                <a:lnTo>
                  <a:pt x="3734100" y="338903"/>
                </a:lnTo>
                <a:lnTo>
                  <a:pt x="3744000" y="395640"/>
                </a:lnTo>
                <a:lnTo>
                  <a:pt x="3740190" y="367328"/>
                </a:lnTo>
                <a:lnTo>
                  <a:pt x="3734100" y="338903"/>
                </a:lnTo>
                <a:lnTo>
                  <a:pt x="3734094" y="338870"/>
                </a:lnTo>
                <a:cubicBezTo>
                  <a:pt x="3733427" y="334584"/>
                  <a:pt x="3732522" y="328964"/>
                  <a:pt x="3732308" y="324058"/>
                </a:cubicBezTo>
                <a:lnTo>
                  <a:pt x="3734666" y="313533"/>
                </a:lnTo>
                <a:close/>
                <a:moveTo>
                  <a:pt x="3756993" y="281568"/>
                </a:moveTo>
                <a:lnTo>
                  <a:pt x="3752098" y="295415"/>
                </a:lnTo>
                <a:lnTo>
                  <a:pt x="3752099" y="295415"/>
                </a:lnTo>
                <a:close/>
                <a:moveTo>
                  <a:pt x="3743673" y="24486"/>
                </a:moveTo>
                <a:lnTo>
                  <a:pt x="3741410" y="74129"/>
                </a:lnTo>
                <a:cubicBezTo>
                  <a:pt x="3742333" y="91492"/>
                  <a:pt x="3744643" y="108703"/>
                  <a:pt x="3747334" y="125861"/>
                </a:cubicBezTo>
                <a:lnTo>
                  <a:pt x="3751729" y="153388"/>
                </a:lnTo>
                <a:lnTo>
                  <a:pt x="3760002" y="228944"/>
                </a:lnTo>
                <a:lnTo>
                  <a:pt x="3755543" y="177271"/>
                </a:lnTo>
                <a:lnTo>
                  <a:pt x="3751729" y="153388"/>
                </a:lnTo>
                <a:lnTo>
                  <a:pt x="3751530" y="151569"/>
                </a:lnTo>
                <a:cubicBezTo>
                  <a:pt x="3747300" y="125876"/>
                  <a:pt x="3742795" y="100174"/>
                  <a:pt x="3741411" y="74129"/>
                </a:cubicBezTo>
                <a:close/>
                <a:moveTo>
                  <a:pt x="3741092" y="0"/>
                </a:moveTo>
                <a:lnTo>
                  <a:pt x="4205201" y="0"/>
                </a:lnTo>
                <a:lnTo>
                  <a:pt x="4204073" y="2817"/>
                </a:lnTo>
                <a:cubicBezTo>
                  <a:pt x="4195691" y="21486"/>
                  <a:pt x="4193023" y="43012"/>
                  <a:pt x="4189974" y="63587"/>
                </a:cubicBezTo>
                <a:cubicBezTo>
                  <a:pt x="4184450" y="101308"/>
                  <a:pt x="4181020" y="139219"/>
                  <a:pt x="4176068" y="176939"/>
                </a:cubicBezTo>
                <a:cubicBezTo>
                  <a:pt x="4174924" y="184941"/>
                  <a:pt x="4172830" y="194085"/>
                  <a:pt x="4168066" y="200182"/>
                </a:cubicBezTo>
                <a:cubicBezTo>
                  <a:pt x="4136061" y="241901"/>
                  <a:pt x="4127108" y="292579"/>
                  <a:pt x="4130154" y="340774"/>
                </a:cubicBezTo>
                <a:cubicBezTo>
                  <a:pt x="4132443" y="378686"/>
                  <a:pt x="4134157" y="415835"/>
                  <a:pt x="4130919" y="453364"/>
                </a:cubicBezTo>
                <a:cubicBezTo>
                  <a:pt x="4130727" y="456222"/>
                  <a:pt x="4131109" y="460032"/>
                  <a:pt x="4132633" y="462126"/>
                </a:cubicBezTo>
                <a:cubicBezTo>
                  <a:pt x="4142729" y="475081"/>
                  <a:pt x="4143491" y="488607"/>
                  <a:pt x="4145205" y="505182"/>
                </a:cubicBezTo>
                <a:cubicBezTo>
                  <a:pt x="4147683" y="528615"/>
                  <a:pt x="4145967" y="550141"/>
                  <a:pt x="4141777" y="571860"/>
                </a:cubicBezTo>
                <a:cubicBezTo>
                  <a:pt x="4138729" y="587672"/>
                  <a:pt x="4132443" y="603673"/>
                  <a:pt x="4124440" y="617772"/>
                </a:cubicBezTo>
                <a:cubicBezTo>
                  <a:pt x="4113200" y="637392"/>
                  <a:pt x="4108820" y="656255"/>
                  <a:pt x="4123678" y="674923"/>
                </a:cubicBezTo>
                <a:cubicBezTo>
                  <a:pt x="4139491" y="695116"/>
                  <a:pt x="4133967" y="717977"/>
                  <a:pt x="4134537" y="740268"/>
                </a:cubicBezTo>
                <a:cubicBezTo>
                  <a:pt x="4134729" y="749982"/>
                  <a:pt x="4134347" y="760270"/>
                  <a:pt x="4136823" y="769605"/>
                </a:cubicBezTo>
                <a:cubicBezTo>
                  <a:pt x="4143873" y="796655"/>
                  <a:pt x="4154541" y="822756"/>
                  <a:pt x="4159303" y="850189"/>
                </a:cubicBezTo>
                <a:cubicBezTo>
                  <a:pt x="4161970" y="865430"/>
                  <a:pt x="4157207" y="882384"/>
                  <a:pt x="4153779" y="898198"/>
                </a:cubicBezTo>
                <a:cubicBezTo>
                  <a:pt x="4150159" y="914200"/>
                  <a:pt x="4144635" y="930011"/>
                  <a:pt x="4138919" y="945444"/>
                </a:cubicBezTo>
                <a:cubicBezTo>
                  <a:pt x="4135109" y="955920"/>
                  <a:pt x="4131489" y="967350"/>
                  <a:pt x="4124630" y="975733"/>
                </a:cubicBezTo>
                <a:cubicBezTo>
                  <a:pt x="4109010" y="994785"/>
                  <a:pt x="4106342" y="1014406"/>
                  <a:pt x="4114534" y="1036887"/>
                </a:cubicBezTo>
                <a:cubicBezTo>
                  <a:pt x="4115868" y="1040315"/>
                  <a:pt x="4115868" y="1044315"/>
                  <a:pt x="4116058" y="1048125"/>
                </a:cubicBezTo>
                <a:cubicBezTo>
                  <a:pt x="4120058" y="1109091"/>
                  <a:pt x="4122536" y="1170051"/>
                  <a:pt x="4128632" y="1230633"/>
                </a:cubicBezTo>
                <a:cubicBezTo>
                  <a:pt x="4131109" y="1255206"/>
                  <a:pt x="4141967" y="1278829"/>
                  <a:pt x="4148825" y="1303024"/>
                </a:cubicBezTo>
                <a:cubicBezTo>
                  <a:pt x="4150159" y="1307978"/>
                  <a:pt x="4152255" y="1313504"/>
                  <a:pt x="4151301" y="1318456"/>
                </a:cubicBezTo>
                <a:cubicBezTo>
                  <a:pt x="4141777" y="1372368"/>
                  <a:pt x="4155683" y="1422854"/>
                  <a:pt x="4173972" y="1472575"/>
                </a:cubicBezTo>
                <a:cubicBezTo>
                  <a:pt x="4175878" y="1477717"/>
                  <a:pt x="4175306" y="1484004"/>
                  <a:pt x="4174924" y="1489720"/>
                </a:cubicBezTo>
                <a:cubicBezTo>
                  <a:pt x="4173592" y="1505724"/>
                  <a:pt x="4166924" y="1523059"/>
                  <a:pt x="4170924" y="1537537"/>
                </a:cubicBezTo>
                <a:cubicBezTo>
                  <a:pt x="4181974" y="1576019"/>
                  <a:pt x="4195309" y="1614120"/>
                  <a:pt x="4212073" y="1650317"/>
                </a:cubicBezTo>
                <a:cubicBezTo>
                  <a:pt x="4229028" y="1687086"/>
                  <a:pt x="4243316" y="1721185"/>
                  <a:pt x="4226173" y="1763287"/>
                </a:cubicBezTo>
                <a:cubicBezTo>
                  <a:pt x="4218932" y="1781194"/>
                  <a:pt x="4224076" y="1804816"/>
                  <a:pt x="4225981" y="1825393"/>
                </a:cubicBezTo>
                <a:cubicBezTo>
                  <a:pt x="4227504" y="1840441"/>
                  <a:pt x="4236078" y="1854920"/>
                  <a:pt x="4236078" y="1869780"/>
                </a:cubicBezTo>
                <a:cubicBezTo>
                  <a:pt x="4236078" y="1909408"/>
                  <a:pt x="4246174" y="1944649"/>
                  <a:pt x="4266749" y="1978940"/>
                </a:cubicBezTo>
                <a:cubicBezTo>
                  <a:pt x="4274749" y="1992279"/>
                  <a:pt x="4269416" y="2013043"/>
                  <a:pt x="4271512" y="2030378"/>
                </a:cubicBezTo>
                <a:cubicBezTo>
                  <a:pt x="4273987" y="2048668"/>
                  <a:pt x="4276274" y="2067525"/>
                  <a:pt x="4281800" y="2085054"/>
                </a:cubicBezTo>
                <a:cubicBezTo>
                  <a:pt x="4296278" y="2130393"/>
                  <a:pt x="4312661" y="2175163"/>
                  <a:pt x="4327901" y="2220312"/>
                </a:cubicBezTo>
                <a:cubicBezTo>
                  <a:pt x="4340476" y="2257459"/>
                  <a:pt x="4330569" y="2294039"/>
                  <a:pt x="4325236" y="2330806"/>
                </a:cubicBezTo>
                <a:cubicBezTo>
                  <a:pt x="4321805" y="2353859"/>
                  <a:pt x="4313613" y="2375383"/>
                  <a:pt x="4325807" y="2401292"/>
                </a:cubicBezTo>
                <a:cubicBezTo>
                  <a:pt x="4337427" y="2426059"/>
                  <a:pt x="4334759" y="2457492"/>
                  <a:pt x="4341047" y="2485307"/>
                </a:cubicBezTo>
                <a:cubicBezTo>
                  <a:pt x="4346380" y="2508742"/>
                  <a:pt x="4354954" y="2531409"/>
                  <a:pt x="4363336" y="2554079"/>
                </a:cubicBezTo>
                <a:cubicBezTo>
                  <a:pt x="4374768" y="2584942"/>
                  <a:pt x="4386767" y="2615421"/>
                  <a:pt x="4381054" y="2649143"/>
                </a:cubicBezTo>
                <a:cubicBezTo>
                  <a:pt x="4374575" y="2687436"/>
                  <a:pt x="4398960" y="2713723"/>
                  <a:pt x="4415154" y="2743826"/>
                </a:cubicBezTo>
                <a:cubicBezTo>
                  <a:pt x="4426202" y="2764590"/>
                  <a:pt x="4434395" y="2787259"/>
                  <a:pt x="4441254" y="2809930"/>
                </a:cubicBezTo>
                <a:cubicBezTo>
                  <a:pt x="4450207" y="2840219"/>
                  <a:pt x="4455542" y="2871462"/>
                  <a:pt x="4464304" y="2901943"/>
                </a:cubicBezTo>
                <a:cubicBezTo>
                  <a:pt x="4477448" y="2948047"/>
                  <a:pt x="4487736" y="2994722"/>
                  <a:pt x="4480497" y="3042728"/>
                </a:cubicBezTo>
                <a:cubicBezTo>
                  <a:pt x="4477259" y="3064827"/>
                  <a:pt x="4477448" y="3085403"/>
                  <a:pt x="4482212" y="3107500"/>
                </a:cubicBezTo>
                <a:cubicBezTo>
                  <a:pt x="4490023" y="3143695"/>
                  <a:pt x="4490976" y="3180844"/>
                  <a:pt x="4520122" y="3209993"/>
                </a:cubicBezTo>
                <a:cubicBezTo>
                  <a:pt x="4530410" y="3220280"/>
                  <a:pt x="4533076" y="3238758"/>
                  <a:pt x="4538410" y="3253809"/>
                </a:cubicBezTo>
                <a:cubicBezTo>
                  <a:pt x="4544699" y="3271145"/>
                  <a:pt x="4541459" y="3283908"/>
                  <a:pt x="4523170" y="3293244"/>
                </a:cubicBezTo>
                <a:cubicBezTo>
                  <a:pt x="4514979" y="3297434"/>
                  <a:pt x="4506978" y="3309437"/>
                  <a:pt x="4505643" y="3318771"/>
                </a:cubicBezTo>
                <a:cubicBezTo>
                  <a:pt x="4501643" y="3346776"/>
                  <a:pt x="4507549" y="3372495"/>
                  <a:pt x="4520504" y="3399546"/>
                </a:cubicBezTo>
                <a:cubicBezTo>
                  <a:pt x="4532697" y="3424883"/>
                  <a:pt x="4531362" y="3456508"/>
                  <a:pt x="4536124" y="3485275"/>
                </a:cubicBezTo>
                <a:cubicBezTo>
                  <a:pt x="4539554" y="3505657"/>
                  <a:pt x="4546602" y="3526042"/>
                  <a:pt x="4546602" y="3546617"/>
                </a:cubicBezTo>
                <a:cubicBezTo>
                  <a:pt x="4546602" y="3572146"/>
                  <a:pt x="4540506" y="3597482"/>
                  <a:pt x="4538221" y="3623201"/>
                </a:cubicBezTo>
                <a:cubicBezTo>
                  <a:pt x="4536316" y="3643204"/>
                  <a:pt x="4537079" y="3663589"/>
                  <a:pt x="4534792" y="3683591"/>
                </a:cubicBezTo>
                <a:cubicBezTo>
                  <a:pt x="4533076" y="3699976"/>
                  <a:pt x="4528696" y="3716168"/>
                  <a:pt x="4525077" y="3732361"/>
                </a:cubicBezTo>
                <a:cubicBezTo>
                  <a:pt x="4523742" y="3738267"/>
                  <a:pt x="4518597" y="3744173"/>
                  <a:pt x="4519359" y="3749506"/>
                </a:cubicBezTo>
                <a:cubicBezTo>
                  <a:pt x="4527552" y="3802467"/>
                  <a:pt x="4490976" y="3840569"/>
                  <a:pt x="4474782" y="3885338"/>
                </a:cubicBezTo>
                <a:cubicBezTo>
                  <a:pt x="4457636" y="3932394"/>
                  <a:pt x="4431347" y="3977925"/>
                  <a:pt x="4439157" y="4030503"/>
                </a:cubicBezTo>
                <a:cubicBezTo>
                  <a:pt x="4443919" y="4062318"/>
                  <a:pt x="4454971" y="4092989"/>
                  <a:pt x="4461639" y="4124614"/>
                </a:cubicBezTo>
                <a:cubicBezTo>
                  <a:pt x="4463924" y="4135854"/>
                  <a:pt x="4463542" y="4148427"/>
                  <a:pt x="4461256" y="4159667"/>
                </a:cubicBezTo>
                <a:cubicBezTo>
                  <a:pt x="4450777" y="4213961"/>
                  <a:pt x="4449253" y="4267493"/>
                  <a:pt x="4466400" y="4320837"/>
                </a:cubicBezTo>
                <a:cubicBezTo>
                  <a:pt x="4469259" y="4329979"/>
                  <a:pt x="4471924" y="4339695"/>
                  <a:pt x="4471924" y="4349222"/>
                </a:cubicBezTo>
                <a:cubicBezTo>
                  <a:pt x="4471924" y="4401419"/>
                  <a:pt x="4467924" y="4452665"/>
                  <a:pt x="4449253" y="4502579"/>
                </a:cubicBezTo>
                <a:cubicBezTo>
                  <a:pt x="4442967" y="4519343"/>
                  <a:pt x="4446967" y="4539728"/>
                  <a:pt x="4445443" y="4558207"/>
                </a:cubicBezTo>
                <a:cubicBezTo>
                  <a:pt x="4444111" y="4575351"/>
                  <a:pt x="4443539" y="4592878"/>
                  <a:pt x="4439157" y="4609452"/>
                </a:cubicBezTo>
                <a:cubicBezTo>
                  <a:pt x="4432681" y="4633647"/>
                  <a:pt x="4431919" y="4656126"/>
                  <a:pt x="4437633" y="4681083"/>
                </a:cubicBezTo>
                <a:cubicBezTo>
                  <a:pt x="4442967" y="4704895"/>
                  <a:pt x="4440301" y="4730614"/>
                  <a:pt x="4440491" y="4755381"/>
                </a:cubicBezTo>
                <a:cubicBezTo>
                  <a:pt x="4440681" y="4783004"/>
                  <a:pt x="4440871" y="4810627"/>
                  <a:pt x="4439919" y="4838250"/>
                </a:cubicBezTo>
                <a:cubicBezTo>
                  <a:pt x="4439539" y="4849300"/>
                  <a:pt x="4431919" y="4861873"/>
                  <a:pt x="4434967" y="4871019"/>
                </a:cubicBezTo>
                <a:cubicBezTo>
                  <a:pt x="4445254" y="4900546"/>
                  <a:pt x="4432872" y="4930075"/>
                  <a:pt x="4438395" y="4959602"/>
                </a:cubicBezTo>
                <a:cubicBezTo>
                  <a:pt x="4441254" y="4974082"/>
                  <a:pt x="4433444" y="4990465"/>
                  <a:pt x="4432681" y="5006086"/>
                </a:cubicBezTo>
                <a:cubicBezTo>
                  <a:pt x="4431347" y="5031614"/>
                  <a:pt x="4431919" y="5057141"/>
                  <a:pt x="4431537" y="5082670"/>
                </a:cubicBezTo>
                <a:cubicBezTo>
                  <a:pt x="4431347" y="5091052"/>
                  <a:pt x="4430585" y="5099245"/>
                  <a:pt x="4430202" y="5107627"/>
                </a:cubicBezTo>
                <a:cubicBezTo>
                  <a:pt x="4429823" y="5115057"/>
                  <a:pt x="4428108" y="5122867"/>
                  <a:pt x="4429440" y="5129916"/>
                </a:cubicBezTo>
                <a:cubicBezTo>
                  <a:pt x="4434205" y="5155445"/>
                  <a:pt x="4442016" y="5180591"/>
                  <a:pt x="4445063" y="5206308"/>
                </a:cubicBezTo>
                <a:cubicBezTo>
                  <a:pt x="4447729" y="5228597"/>
                  <a:pt x="4444111" y="5251650"/>
                  <a:pt x="4446015" y="5274129"/>
                </a:cubicBezTo>
                <a:cubicBezTo>
                  <a:pt x="4449253" y="5313754"/>
                  <a:pt x="4454971" y="5353379"/>
                  <a:pt x="4458589" y="5393005"/>
                </a:cubicBezTo>
                <a:cubicBezTo>
                  <a:pt x="4459351" y="5401579"/>
                  <a:pt x="4454587" y="5410531"/>
                  <a:pt x="4454207" y="5419295"/>
                </a:cubicBezTo>
                <a:cubicBezTo>
                  <a:pt x="4453255" y="5446728"/>
                  <a:pt x="4453063" y="5474161"/>
                  <a:pt x="4452493" y="5501594"/>
                </a:cubicBezTo>
                <a:cubicBezTo>
                  <a:pt x="4452301" y="5517215"/>
                  <a:pt x="4452873" y="5533027"/>
                  <a:pt x="4451160" y="5548460"/>
                </a:cubicBezTo>
                <a:cubicBezTo>
                  <a:pt x="4448873" y="5568842"/>
                  <a:pt x="4445443" y="5587321"/>
                  <a:pt x="4460304" y="5606372"/>
                </a:cubicBezTo>
                <a:cubicBezTo>
                  <a:pt x="4483354" y="5635711"/>
                  <a:pt x="4474400" y="5673050"/>
                  <a:pt x="4479734" y="5706959"/>
                </a:cubicBezTo>
                <a:cubicBezTo>
                  <a:pt x="4481069" y="5715723"/>
                  <a:pt x="4481259" y="5724678"/>
                  <a:pt x="4482782" y="5733440"/>
                </a:cubicBezTo>
                <a:cubicBezTo>
                  <a:pt x="4485641" y="5749634"/>
                  <a:pt x="4488879" y="5765635"/>
                  <a:pt x="4492119" y="5781830"/>
                </a:cubicBezTo>
                <a:cubicBezTo>
                  <a:pt x="4492690" y="5784686"/>
                  <a:pt x="4492881" y="5787924"/>
                  <a:pt x="4493834" y="5790592"/>
                </a:cubicBezTo>
                <a:cubicBezTo>
                  <a:pt x="4501833" y="5815169"/>
                  <a:pt x="4510977" y="5839361"/>
                  <a:pt x="4517455" y="5864318"/>
                </a:cubicBezTo>
                <a:cubicBezTo>
                  <a:pt x="4520695" y="5876511"/>
                  <a:pt x="4521076" y="5890037"/>
                  <a:pt x="4519359" y="5902610"/>
                </a:cubicBezTo>
                <a:cubicBezTo>
                  <a:pt x="4514407" y="5939377"/>
                  <a:pt x="4512311" y="5975764"/>
                  <a:pt x="4519551" y="6012723"/>
                </a:cubicBezTo>
                <a:cubicBezTo>
                  <a:pt x="4522408" y="6027392"/>
                  <a:pt x="4517645" y="6043776"/>
                  <a:pt x="4515931" y="6059397"/>
                </a:cubicBezTo>
                <a:cubicBezTo>
                  <a:pt x="4511360" y="6096736"/>
                  <a:pt x="4506405" y="6134075"/>
                  <a:pt x="4502025" y="6171605"/>
                </a:cubicBezTo>
                <a:cubicBezTo>
                  <a:pt x="4499358" y="6195037"/>
                  <a:pt x="4497833" y="6218660"/>
                  <a:pt x="4495167" y="6242093"/>
                </a:cubicBezTo>
                <a:cubicBezTo>
                  <a:pt x="4491927" y="6269144"/>
                  <a:pt x="4486975" y="6296005"/>
                  <a:pt x="4484306" y="6323058"/>
                </a:cubicBezTo>
                <a:cubicBezTo>
                  <a:pt x="4481259" y="6353919"/>
                  <a:pt x="4480688" y="6384972"/>
                  <a:pt x="4477448" y="6415833"/>
                </a:cubicBezTo>
                <a:cubicBezTo>
                  <a:pt x="4471162" y="6472225"/>
                  <a:pt x="4463733" y="6528424"/>
                  <a:pt x="4456683" y="6584812"/>
                </a:cubicBezTo>
                <a:cubicBezTo>
                  <a:pt x="4449825" y="6639488"/>
                  <a:pt x="4443729" y="6694164"/>
                  <a:pt x="4435157" y="6748458"/>
                </a:cubicBezTo>
                <a:cubicBezTo>
                  <a:pt x="4431537" y="6771319"/>
                  <a:pt x="4421630" y="6793035"/>
                  <a:pt x="4416106" y="6815516"/>
                </a:cubicBezTo>
                <a:lnTo>
                  <a:pt x="4406407" y="6858000"/>
                </a:lnTo>
                <a:lnTo>
                  <a:pt x="4234154" y="6858000"/>
                </a:lnTo>
                <a:lnTo>
                  <a:pt x="0" y="6858000"/>
                </a:lnTo>
                <a:lnTo>
                  <a:pt x="0" y="2"/>
                </a:lnTo>
                <a:lnTo>
                  <a:pt x="3741092" y="1"/>
                </a:lnTo>
                <a:lnTo>
                  <a:pt x="3743810" y="21486"/>
                </a:lnTo>
                <a:close/>
              </a:path>
            </a:pathLst>
          </a:custGeom>
          <a:noFill/>
          <a:effectLst/>
          <a:extLst>
            <a:ext uri="{909E8E84-426E-40DD-AFC4-6F175D3DCCD1}">
              <a14:hiddenFill xmlns:a14="http://schemas.microsoft.com/office/drawing/2010/main">
                <a:solidFill>
                  <a:srgbClr val="FFFFFF"/>
                </a:solidFill>
              </a14:hiddenFill>
            </a:ext>
          </a:extLst>
        </p:spPr>
      </p:pic>
      <p:grpSp>
        <p:nvGrpSpPr>
          <p:cNvPr id="8208" name="Group 8200">
            <a:extLst>
              <a:ext uri="{FF2B5EF4-FFF2-40B4-BE49-F238E27FC236}">
                <a16:creationId xmlns:a16="http://schemas.microsoft.com/office/drawing/2014/main" id="{54A1C8FD-E5B7-4BEC-A74A-A55FB8EA7C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effectLst>
            <a:outerShdw blurRad="381000" dist="152400" algn="l" rotWithShape="0">
              <a:prstClr val="black">
                <a:alpha val="10000"/>
              </a:prstClr>
            </a:outerShdw>
          </a:effectLst>
        </p:grpSpPr>
        <p:sp>
          <p:nvSpPr>
            <p:cNvPr id="8202" name="Freeform: Shape 8201">
              <a:extLst>
                <a:ext uri="{FF2B5EF4-FFF2-40B4-BE49-F238E27FC236}">
                  <a16:creationId xmlns:a16="http://schemas.microsoft.com/office/drawing/2014/main" id="{B20D202D-5E48-4B15-9AF5-71BED4FCFF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209" name="Freeform: Shape 8202">
              <a:extLst>
                <a:ext uri="{FF2B5EF4-FFF2-40B4-BE49-F238E27FC236}">
                  <a16:creationId xmlns:a16="http://schemas.microsoft.com/office/drawing/2014/main" id="{68D6A069-9380-4E59-A0DA-07053EE8E5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Marcador de contenido 2">
            <a:extLst>
              <a:ext uri="{FF2B5EF4-FFF2-40B4-BE49-F238E27FC236}">
                <a16:creationId xmlns:a16="http://schemas.microsoft.com/office/drawing/2014/main" id="{1EB4D6DF-9F2D-A8F7-D9AC-9F78C3BD33BB}"/>
              </a:ext>
            </a:extLst>
          </p:cNvPr>
          <p:cNvSpPr>
            <a:spLocks noGrp="1"/>
          </p:cNvSpPr>
          <p:nvPr>
            <p:ph idx="1"/>
          </p:nvPr>
        </p:nvSpPr>
        <p:spPr>
          <a:xfrm>
            <a:off x="4862283" y="664031"/>
            <a:ext cx="7199088" cy="6041570"/>
          </a:xfrm>
        </p:spPr>
        <p:txBody>
          <a:bodyPr>
            <a:noAutofit/>
          </a:bodyPr>
          <a:lstStyle/>
          <a:p>
            <a:pPr>
              <a:lnSpc>
                <a:spcPct val="100000"/>
              </a:lnSpc>
              <a:spcBef>
                <a:spcPts val="0"/>
              </a:spcBef>
            </a:pPr>
            <a:r>
              <a:rPr lang="es-MX" sz="1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Pretendía conjugar arte y acción en la premisa fundacional de combatir el culto al pasado por medio de la renovación basada en los descubrimientos científicos y los logros técnicos. Los futuristas no ocultaban su admiración por los nuevos logros de la técnica, la telegrafía, los automóviles, la aviación o la velocidad.</a:t>
            </a:r>
          </a:p>
          <a:p>
            <a:pPr>
              <a:lnSpc>
                <a:spcPct val="100000"/>
              </a:lnSpc>
              <a:spcBef>
                <a:spcPts val="0"/>
              </a:spcBef>
            </a:pPr>
            <a:endParaRPr lang="es-MX" sz="1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00000"/>
              </a:lnSpc>
              <a:spcBef>
                <a:spcPts val="0"/>
              </a:spcBef>
            </a:pPr>
            <a:r>
              <a:rPr lang="es-MX" sz="1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DESTRUCCIÓN DE LA </a:t>
            </a:r>
            <a:r>
              <a:rPr lang="es-MX" sz="1800" dirty="0" err="1">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SINTAXIiS</a:t>
            </a:r>
            <a:r>
              <a:rPr lang="es-MX" sz="1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 </a:t>
            </a:r>
            <a:r>
              <a:rPr lang="es-MX" sz="1800" dirty="0" err="1">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Parole</a:t>
            </a:r>
            <a:r>
              <a:rPr lang="es-MX" sz="1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 in </a:t>
            </a:r>
            <a:r>
              <a:rPr lang="es-MX" sz="1800" dirty="0" err="1">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libertà</a:t>
            </a:r>
            <a:r>
              <a:rPr lang="es-MX" sz="1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 (F.T. Marinetti) una obra que aboga por la simplificación de </a:t>
            </a:r>
            <a:r>
              <a:rPr lang="es-MX" sz="1800" dirty="0" err="1">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enunciados,eliminando</a:t>
            </a:r>
            <a:r>
              <a:rPr lang="es-MX" sz="1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 adjetivos y adverbios, lo que se manifiesta en una «maquinización» del lenguaje, que se hace más pragmático, eficiente y serializado, diluyendo la particularidad subjetiva.</a:t>
            </a:r>
          </a:p>
          <a:p>
            <a:pPr marL="0" indent="0">
              <a:lnSpc>
                <a:spcPct val="100000"/>
              </a:lnSpc>
              <a:spcBef>
                <a:spcPts val="0"/>
              </a:spcBef>
              <a:buNone/>
            </a:pPr>
            <a:endParaRPr lang="es-CL" sz="1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a:p>
            <a:pPr marL="0" indent="0">
              <a:lnSpc>
                <a:spcPct val="100000"/>
              </a:lnSpc>
              <a:spcBef>
                <a:spcPts val="0"/>
              </a:spcBef>
              <a:buNone/>
            </a:pPr>
            <a:r>
              <a:rPr lang="es-MX" sz="1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¡Vayamos! –dije a amigos míos–. ¡Marchemos! Al fin la Mitología y el Ideal místico han sido superados. ¡Vamos a presenciar el nacimiento del Centauro y pronto veremos volar los primeros Ángeles! […]«¡Habrá que zarandear las puertas de la vida para comprobar sus goznes y sus cerrojos! ¡Marchemos! </a:t>
            </a:r>
            <a:r>
              <a:rPr lang="es-MX" sz="1800" dirty="0">
                <a:solidFill>
                  <a:srgbClr val="FFC000">
                    <a:alpha val="80000"/>
                  </a:srgbClr>
                </a:solidFill>
                <a:latin typeface="Calibri" panose="020F0502020204030204" pitchFamily="34" charset="0"/>
                <a:ea typeface="Calibri" panose="020F0502020204030204" pitchFamily="34" charset="0"/>
                <a:cs typeface="Calibri" panose="020F0502020204030204" pitchFamily="34" charset="0"/>
              </a:rPr>
              <a:t>¡Éste es el primer amanecer sobre la tierra!</a:t>
            </a:r>
            <a:r>
              <a:rPr lang="es-MX" sz="1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 […] Nos acercamos a las tres máquinas </a:t>
            </a:r>
            <a:r>
              <a:rPr lang="es-MX" sz="1800" dirty="0" err="1">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resoplantes</a:t>
            </a:r>
            <a:r>
              <a:rPr lang="es-MX" sz="1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 para acariciarles el pecho.  […]«–¡Salgamos de la horrible ganga de la Sabiduría, y como frutos aderezados de orgullo, penetremos en la inmensa y retorcida boca del viento!</a:t>
            </a:r>
          </a:p>
        </p:txBody>
      </p:sp>
    </p:spTree>
    <p:extLst>
      <p:ext uri="{BB962C8B-B14F-4D97-AF65-F5344CB8AC3E}">
        <p14:creationId xmlns:p14="http://schemas.microsoft.com/office/powerpoint/2010/main" val="38093033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07" name="Rectangle 8198">
            <a:extLst>
              <a:ext uri="{FF2B5EF4-FFF2-40B4-BE49-F238E27FC236}">
                <a16:creationId xmlns:a16="http://schemas.microsoft.com/office/drawing/2014/main" id="{5396781C-32A1-4FDA-A83B-A7FF8C1B1E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AD404EFA-7F1F-54FC-DE76-7A3F34F3A338}"/>
              </a:ext>
            </a:extLst>
          </p:cNvPr>
          <p:cNvSpPr>
            <a:spLocks noGrp="1"/>
          </p:cNvSpPr>
          <p:nvPr>
            <p:ph type="title"/>
          </p:nvPr>
        </p:nvSpPr>
        <p:spPr>
          <a:xfrm>
            <a:off x="4905828" y="8894"/>
            <a:ext cx="6140449" cy="1323439"/>
          </a:xfrm>
        </p:spPr>
        <p:txBody>
          <a:bodyPr anchor="t">
            <a:normAutofit/>
          </a:bodyPr>
          <a:lstStyle/>
          <a:p>
            <a:r>
              <a:rPr lang="es-CL" sz="4000" b="1" dirty="0">
                <a:solidFill>
                  <a:srgbClr val="FFC000"/>
                </a:solidFill>
                <a:latin typeface="Calibri" panose="020F0502020204030204" pitchFamily="34" charset="0"/>
                <a:ea typeface="Calibri" panose="020F0502020204030204" pitchFamily="34" charset="0"/>
                <a:cs typeface="Calibri" panose="020F0502020204030204" pitchFamily="34" charset="0"/>
              </a:rPr>
              <a:t>Manifiesto </a:t>
            </a:r>
            <a:r>
              <a:rPr lang="es-CL" sz="4000" b="1" dirty="0" err="1">
                <a:solidFill>
                  <a:srgbClr val="FFC000"/>
                </a:solidFill>
                <a:latin typeface="Calibri" panose="020F0502020204030204" pitchFamily="34" charset="0"/>
                <a:ea typeface="Calibri" panose="020F0502020204030204" pitchFamily="34" charset="0"/>
                <a:cs typeface="Calibri" panose="020F0502020204030204" pitchFamily="34" charset="0"/>
              </a:rPr>
              <a:t>futurisma</a:t>
            </a:r>
            <a:endParaRPr lang="es-CL" sz="4000" b="1" dirty="0">
              <a:solidFill>
                <a:srgbClr val="FFC000"/>
              </a:solidFill>
              <a:latin typeface="Calibri" panose="020F0502020204030204" pitchFamily="34" charset="0"/>
              <a:ea typeface="Calibri" panose="020F0502020204030204" pitchFamily="34" charset="0"/>
              <a:cs typeface="Calibri" panose="020F0502020204030204" pitchFamily="34" charset="0"/>
            </a:endParaRPr>
          </a:p>
        </p:txBody>
      </p:sp>
      <p:pic>
        <p:nvPicPr>
          <p:cNvPr id="8194" name="Picture 2">
            <a:extLst>
              <a:ext uri="{FF2B5EF4-FFF2-40B4-BE49-F238E27FC236}">
                <a16:creationId xmlns:a16="http://schemas.microsoft.com/office/drawing/2014/main" id="{4354B2ED-6BAD-B3AA-AFAF-216EFC9048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9497"/>
          <a:stretch/>
        </p:blipFill>
        <p:spPr bwMode="auto">
          <a:xfrm>
            <a:off x="20" y="10"/>
            <a:ext cx="4546582" cy="6857990"/>
          </a:xfrm>
          <a:custGeom>
            <a:avLst/>
            <a:gdLst/>
            <a:ahLst/>
            <a:cxnLst/>
            <a:rect l="l" t="t" r="r" b="b"/>
            <a:pathLst>
              <a:path w="4546602" h="6858000">
                <a:moveTo>
                  <a:pt x="4221600" y="6662544"/>
                </a:moveTo>
                <a:lnTo>
                  <a:pt x="4210150" y="6683027"/>
                </a:lnTo>
                <a:lnTo>
                  <a:pt x="4207002" y="6702976"/>
                </a:lnTo>
                <a:lnTo>
                  <a:pt x="4207002" y="6702977"/>
                </a:lnTo>
                <a:cubicBezTo>
                  <a:pt x="4207407" y="6716169"/>
                  <a:pt x="4212552" y="6729219"/>
                  <a:pt x="4220838" y="6742553"/>
                </a:cubicBezTo>
                <a:lnTo>
                  <a:pt x="4220839" y="6742555"/>
                </a:lnTo>
                <a:lnTo>
                  <a:pt x="4240316" y="6812062"/>
                </a:lnTo>
                <a:lnTo>
                  <a:pt x="4235543" y="6776800"/>
                </a:lnTo>
                <a:lnTo>
                  <a:pt x="4220839" y="6742555"/>
                </a:lnTo>
                <a:lnTo>
                  <a:pt x="4220838" y="6742552"/>
                </a:lnTo>
                <a:lnTo>
                  <a:pt x="4207002" y="6702976"/>
                </a:lnTo>
                <a:close/>
                <a:moveTo>
                  <a:pt x="4189594" y="6564620"/>
                </a:moveTo>
                <a:lnTo>
                  <a:pt x="4189594" y="6564621"/>
                </a:lnTo>
                <a:cubicBezTo>
                  <a:pt x="4199883" y="6575479"/>
                  <a:pt x="4205977" y="6582147"/>
                  <a:pt x="4212073" y="6588626"/>
                </a:cubicBezTo>
                <a:lnTo>
                  <a:pt x="4228695" y="6625225"/>
                </a:lnTo>
                <a:lnTo>
                  <a:pt x="4221601" y="6662541"/>
                </a:lnTo>
                <a:lnTo>
                  <a:pt x="4221600" y="6662541"/>
                </a:lnTo>
                <a:lnTo>
                  <a:pt x="4221600" y="6662542"/>
                </a:lnTo>
                <a:lnTo>
                  <a:pt x="4221601" y="6662541"/>
                </a:lnTo>
                <a:lnTo>
                  <a:pt x="4228684" y="6645552"/>
                </a:lnTo>
                <a:lnTo>
                  <a:pt x="4228695" y="6625225"/>
                </a:lnTo>
                <a:lnTo>
                  <a:pt x="4228695" y="6625224"/>
                </a:lnTo>
                <a:cubicBezTo>
                  <a:pt x="4226599" y="6611342"/>
                  <a:pt x="4220551" y="6597578"/>
                  <a:pt x="4212073" y="6588625"/>
                </a:cubicBezTo>
                <a:close/>
                <a:moveTo>
                  <a:pt x="4269915" y="6438981"/>
                </a:moveTo>
                <a:lnTo>
                  <a:pt x="4249984" y="6463840"/>
                </a:lnTo>
                <a:lnTo>
                  <a:pt x="4249982" y="6463849"/>
                </a:lnTo>
                <a:lnTo>
                  <a:pt x="4236188" y="6513012"/>
                </a:lnTo>
                <a:lnTo>
                  <a:pt x="4217381" y="6546194"/>
                </a:lnTo>
                <a:lnTo>
                  <a:pt x="4217381" y="6546195"/>
                </a:lnTo>
                <a:lnTo>
                  <a:pt x="4233719" y="6521804"/>
                </a:lnTo>
                <a:lnTo>
                  <a:pt x="4236188" y="6513012"/>
                </a:lnTo>
                <a:lnTo>
                  <a:pt x="4238998" y="6508052"/>
                </a:lnTo>
                <a:lnTo>
                  <a:pt x="4249982" y="6463849"/>
                </a:lnTo>
                <a:lnTo>
                  <a:pt x="4249984" y="6463841"/>
                </a:lnTo>
                <a:cubicBezTo>
                  <a:pt x="4252937" y="6451650"/>
                  <a:pt x="4260413" y="6444077"/>
                  <a:pt x="4269915" y="6438981"/>
                </a:cubicBezTo>
                <a:close/>
                <a:moveTo>
                  <a:pt x="4355914" y="6364769"/>
                </a:moveTo>
                <a:lnTo>
                  <a:pt x="4354607" y="6387910"/>
                </a:lnTo>
                <a:lnTo>
                  <a:pt x="4351952" y="6393385"/>
                </a:lnTo>
                <a:lnTo>
                  <a:pt x="4345189" y="6407332"/>
                </a:lnTo>
                <a:lnTo>
                  <a:pt x="4345189" y="6407333"/>
                </a:lnTo>
                <a:lnTo>
                  <a:pt x="4351952" y="6393385"/>
                </a:lnTo>
                <a:lnTo>
                  <a:pt x="4354608" y="6387910"/>
                </a:lnTo>
                <a:close/>
                <a:moveTo>
                  <a:pt x="4116820" y="4221391"/>
                </a:moveTo>
                <a:lnTo>
                  <a:pt x="4116820" y="4221392"/>
                </a:lnTo>
                <a:cubicBezTo>
                  <a:pt x="4117582" y="4232061"/>
                  <a:pt x="4117772" y="4243873"/>
                  <a:pt x="4122536" y="4253015"/>
                </a:cubicBezTo>
                <a:cubicBezTo>
                  <a:pt x="4134729" y="4277402"/>
                  <a:pt x="4150349" y="4300071"/>
                  <a:pt x="4162352" y="4324646"/>
                </a:cubicBezTo>
                <a:lnTo>
                  <a:pt x="4171306" y="4363891"/>
                </a:lnTo>
                <a:lnTo>
                  <a:pt x="4170544" y="4482004"/>
                </a:lnTo>
                <a:cubicBezTo>
                  <a:pt x="4167876" y="4546776"/>
                  <a:pt x="4167304" y="4612500"/>
                  <a:pt x="4110534" y="4659174"/>
                </a:cubicBezTo>
                <a:cubicBezTo>
                  <a:pt x="4105962" y="4662986"/>
                  <a:pt x="4103294" y="4671176"/>
                  <a:pt x="4102532" y="4677655"/>
                </a:cubicBezTo>
                <a:cubicBezTo>
                  <a:pt x="4098913" y="4707564"/>
                  <a:pt x="4098531" y="4738235"/>
                  <a:pt x="4092625" y="4767764"/>
                </a:cubicBezTo>
                <a:cubicBezTo>
                  <a:pt x="4090244" y="4779575"/>
                  <a:pt x="4089435" y="4790386"/>
                  <a:pt x="4091316" y="4800483"/>
                </a:cubicBezTo>
                <a:lnTo>
                  <a:pt x="4091316" y="4800484"/>
                </a:lnTo>
                <a:cubicBezTo>
                  <a:pt x="4093197" y="4810581"/>
                  <a:pt x="4097770" y="4819964"/>
                  <a:pt x="4106152" y="4828917"/>
                </a:cubicBezTo>
                <a:lnTo>
                  <a:pt x="4128333" y="4863343"/>
                </a:lnTo>
                <a:lnTo>
                  <a:pt x="4135862" y="4889275"/>
                </a:lnTo>
                <a:lnTo>
                  <a:pt x="4134157" y="4912168"/>
                </a:lnTo>
                <a:cubicBezTo>
                  <a:pt x="4132442" y="4919978"/>
                  <a:pt x="4132085" y="4927122"/>
                  <a:pt x="4132755" y="4933805"/>
                </a:cubicBezTo>
                <a:lnTo>
                  <a:pt x="4132755" y="4933806"/>
                </a:lnTo>
                <a:lnTo>
                  <a:pt x="4132757" y="4933810"/>
                </a:lnTo>
                <a:lnTo>
                  <a:pt x="4137514" y="4952673"/>
                </a:lnTo>
                <a:lnTo>
                  <a:pt x="4140307" y="4957453"/>
                </a:lnTo>
                <a:lnTo>
                  <a:pt x="4141585" y="4961456"/>
                </a:lnTo>
                <a:cubicBezTo>
                  <a:pt x="4146096" y="4970097"/>
                  <a:pt x="4151802" y="4978393"/>
                  <a:pt x="4157589" y="4987038"/>
                </a:cubicBezTo>
                <a:cubicBezTo>
                  <a:pt x="4168828" y="5003802"/>
                  <a:pt x="4182926" y="5022853"/>
                  <a:pt x="4184068" y="5041522"/>
                </a:cubicBezTo>
                <a:cubicBezTo>
                  <a:pt x="4184687" y="5052096"/>
                  <a:pt x="4187605" y="5062300"/>
                  <a:pt x="4191284" y="5072376"/>
                </a:cubicBezTo>
                <a:lnTo>
                  <a:pt x="4197188" y="5087444"/>
                </a:lnTo>
                <a:lnTo>
                  <a:pt x="4210215" y="5133220"/>
                </a:lnTo>
                <a:lnTo>
                  <a:pt x="4210217" y="5133225"/>
                </a:lnTo>
                <a:lnTo>
                  <a:pt x="4203501" y="5166113"/>
                </a:lnTo>
                <a:lnTo>
                  <a:pt x="4203501" y="5166114"/>
                </a:lnTo>
                <a:cubicBezTo>
                  <a:pt x="4202739" y="5167638"/>
                  <a:pt x="4203311" y="5169781"/>
                  <a:pt x="4204192" y="5172091"/>
                </a:cubicBezTo>
                <a:lnTo>
                  <a:pt x="4206739" y="5179068"/>
                </a:lnTo>
                <a:lnTo>
                  <a:pt x="4206573" y="5229433"/>
                </a:lnTo>
                <a:lnTo>
                  <a:pt x="4196024" y="5248936"/>
                </a:lnTo>
                <a:lnTo>
                  <a:pt x="4183116" y="5272796"/>
                </a:lnTo>
                <a:cubicBezTo>
                  <a:pt x="4171471" y="5285441"/>
                  <a:pt x="4163765" y="5298595"/>
                  <a:pt x="4159213" y="5312288"/>
                </a:cubicBezTo>
                <a:lnTo>
                  <a:pt x="4158157" y="5321350"/>
                </a:lnTo>
                <a:lnTo>
                  <a:pt x="4155683" y="5326163"/>
                </a:lnTo>
                <a:lnTo>
                  <a:pt x="4154237" y="5355014"/>
                </a:lnTo>
                <a:lnTo>
                  <a:pt x="4154237" y="5355015"/>
                </a:lnTo>
                <a:cubicBezTo>
                  <a:pt x="4154886" y="5364883"/>
                  <a:pt x="4156589" y="5375003"/>
                  <a:pt x="4159113" y="5385385"/>
                </a:cubicBezTo>
                <a:cubicBezTo>
                  <a:pt x="4162352" y="5398722"/>
                  <a:pt x="4164638" y="5412058"/>
                  <a:pt x="4167304" y="5425583"/>
                </a:cubicBezTo>
                <a:cubicBezTo>
                  <a:pt x="4171114" y="5443871"/>
                  <a:pt x="4175116" y="5462352"/>
                  <a:pt x="4178926" y="5480638"/>
                </a:cubicBezTo>
                <a:lnTo>
                  <a:pt x="4183450" y="5507668"/>
                </a:lnTo>
                <a:lnTo>
                  <a:pt x="4172831" y="5531692"/>
                </a:lnTo>
                <a:lnTo>
                  <a:pt x="4172830" y="5531693"/>
                </a:lnTo>
                <a:cubicBezTo>
                  <a:pt x="4165781" y="5537600"/>
                  <a:pt x="4162589" y="5542649"/>
                  <a:pt x="4162685" y="5547578"/>
                </a:cubicBezTo>
                <a:lnTo>
                  <a:pt x="4162685" y="5547579"/>
                </a:lnTo>
                <a:cubicBezTo>
                  <a:pt x="4162780" y="5552508"/>
                  <a:pt x="4166162" y="5557318"/>
                  <a:pt x="4172258" y="5562747"/>
                </a:cubicBezTo>
                <a:cubicBezTo>
                  <a:pt x="4214932" y="5600468"/>
                  <a:pt x="4241603" y="5646190"/>
                  <a:pt x="4243506" y="5704484"/>
                </a:cubicBezTo>
                <a:cubicBezTo>
                  <a:pt x="4243888" y="5716486"/>
                  <a:pt x="4246554" y="5728679"/>
                  <a:pt x="4249412" y="5740489"/>
                </a:cubicBezTo>
                <a:cubicBezTo>
                  <a:pt x="4251127" y="5747729"/>
                  <a:pt x="4253033" y="5756494"/>
                  <a:pt x="4258177" y="5760874"/>
                </a:cubicBezTo>
                <a:cubicBezTo>
                  <a:pt x="4297420" y="5794975"/>
                  <a:pt x="4324663" y="5837458"/>
                  <a:pt x="4346573" y="5883752"/>
                </a:cubicBezTo>
                <a:lnTo>
                  <a:pt x="4346575" y="5883756"/>
                </a:lnTo>
                <a:lnTo>
                  <a:pt x="4364477" y="5935946"/>
                </a:lnTo>
                <a:lnTo>
                  <a:pt x="4364478" y="5935950"/>
                </a:lnTo>
                <a:lnTo>
                  <a:pt x="4360859" y="5993290"/>
                </a:lnTo>
                <a:lnTo>
                  <a:pt x="4360858" y="5993291"/>
                </a:lnTo>
                <a:cubicBezTo>
                  <a:pt x="4359717" y="6004531"/>
                  <a:pt x="4359906" y="6017485"/>
                  <a:pt x="4354382" y="6026440"/>
                </a:cubicBezTo>
                <a:cubicBezTo>
                  <a:pt x="4337045" y="6054825"/>
                  <a:pt x="4318377" y="6082258"/>
                  <a:pt x="4298182" y="6108738"/>
                </a:cubicBezTo>
                <a:cubicBezTo>
                  <a:pt x="4289514" y="6120074"/>
                  <a:pt x="4284561" y="6126884"/>
                  <a:pt x="4284490" y="6133314"/>
                </a:cubicBezTo>
                <a:lnTo>
                  <a:pt x="4284490" y="6133315"/>
                </a:lnTo>
                <a:lnTo>
                  <a:pt x="4288190" y="6143190"/>
                </a:lnTo>
                <a:lnTo>
                  <a:pt x="4300086" y="6155600"/>
                </a:lnTo>
                <a:lnTo>
                  <a:pt x="4300088" y="6155603"/>
                </a:lnTo>
                <a:cubicBezTo>
                  <a:pt x="4322377" y="6175798"/>
                  <a:pt x="4333998" y="6200945"/>
                  <a:pt x="4338759" y="6228757"/>
                </a:cubicBezTo>
                <a:lnTo>
                  <a:pt x="4356096" y="6361540"/>
                </a:lnTo>
                <a:lnTo>
                  <a:pt x="4356096" y="6361539"/>
                </a:lnTo>
                <a:cubicBezTo>
                  <a:pt x="4352476" y="6317151"/>
                  <a:pt x="4346190" y="6272764"/>
                  <a:pt x="4338759" y="6228756"/>
                </a:cubicBezTo>
                <a:cubicBezTo>
                  <a:pt x="4333998" y="6200944"/>
                  <a:pt x="4322377" y="6175797"/>
                  <a:pt x="4300088" y="6155602"/>
                </a:cubicBezTo>
                <a:lnTo>
                  <a:pt x="4300086" y="6155600"/>
                </a:lnTo>
                <a:lnTo>
                  <a:pt x="4284490" y="6133315"/>
                </a:lnTo>
                <a:lnTo>
                  <a:pt x="4298182" y="6108739"/>
                </a:lnTo>
                <a:cubicBezTo>
                  <a:pt x="4318377" y="6082259"/>
                  <a:pt x="4337045" y="6054826"/>
                  <a:pt x="4354382" y="6026441"/>
                </a:cubicBezTo>
                <a:cubicBezTo>
                  <a:pt x="4359906" y="6017486"/>
                  <a:pt x="4359717" y="6004532"/>
                  <a:pt x="4360858" y="5993292"/>
                </a:cubicBezTo>
                <a:lnTo>
                  <a:pt x="4360859" y="5993290"/>
                </a:lnTo>
                <a:lnTo>
                  <a:pt x="4364311" y="5964477"/>
                </a:lnTo>
                <a:lnTo>
                  <a:pt x="4364478" y="5935950"/>
                </a:lnTo>
                <a:lnTo>
                  <a:pt x="4364478" y="5935949"/>
                </a:lnTo>
                <a:lnTo>
                  <a:pt x="4364477" y="5935946"/>
                </a:lnTo>
                <a:lnTo>
                  <a:pt x="4357598" y="5909351"/>
                </a:lnTo>
                <a:lnTo>
                  <a:pt x="4346575" y="5883756"/>
                </a:lnTo>
                <a:lnTo>
                  <a:pt x="4346573" y="5883751"/>
                </a:lnTo>
                <a:cubicBezTo>
                  <a:pt x="4324663" y="5837457"/>
                  <a:pt x="4297420" y="5794974"/>
                  <a:pt x="4258177" y="5760873"/>
                </a:cubicBezTo>
                <a:cubicBezTo>
                  <a:pt x="4253033" y="5756493"/>
                  <a:pt x="4251127" y="5747728"/>
                  <a:pt x="4249412" y="5740488"/>
                </a:cubicBezTo>
                <a:cubicBezTo>
                  <a:pt x="4246554" y="5728678"/>
                  <a:pt x="4243888" y="5716485"/>
                  <a:pt x="4243506" y="5704483"/>
                </a:cubicBezTo>
                <a:cubicBezTo>
                  <a:pt x="4241603" y="5646189"/>
                  <a:pt x="4214932" y="5600467"/>
                  <a:pt x="4172258" y="5562746"/>
                </a:cubicBezTo>
                <a:lnTo>
                  <a:pt x="4162685" y="5547578"/>
                </a:lnTo>
                <a:lnTo>
                  <a:pt x="4172830" y="5531694"/>
                </a:lnTo>
                <a:lnTo>
                  <a:pt x="4172831" y="5531692"/>
                </a:lnTo>
                <a:lnTo>
                  <a:pt x="4181230" y="5520422"/>
                </a:lnTo>
                <a:lnTo>
                  <a:pt x="4183450" y="5507668"/>
                </a:lnTo>
                <a:lnTo>
                  <a:pt x="4183450" y="5507667"/>
                </a:lnTo>
                <a:cubicBezTo>
                  <a:pt x="4183403" y="5498832"/>
                  <a:pt x="4180831" y="5489497"/>
                  <a:pt x="4178926" y="5480637"/>
                </a:cubicBezTo>
                <a:cubicBezTo>
                  <a:pt x="4175116" y="5462351"/>
                  <a:pt x="4171114" y="5443870"/>
                  <a:pt x="4167304" y="5425582"/>
                </a:cubicBezTo>
                <a:cubicBezTo>
                  <a:pt x="4164638" y="5412057"/>
                  <a:pt x="4162352" y="5398721"/>
                  <a:pt x="4159113" y="5385384"/>
                </a:cubicBezTo>
                <a:lnTo>
                  <a:pt x="4154237" y="5355014"/>
                </a:lnTo>
                <a:lnTo>
                  <a:pt x="4158157" y="5321350"/>
                </a:lnTo>
                <a:lnTo>
                  <a:pt x="4183116" y="5272797"/>
                </a:lnTo>
                <a:lnTo>
                  <a:pt x="4196024" y="5248936"/>
                </a:lnTo>
                <a:lnTo>
                  <a:pt x="4206573" y="5229434"/>
                </a:lnTo>
                <a:cubicBezTo>
                  <a:pt x="4210407" y="5213598"/>
                  <a:pt x="4210359" y="5196595"/>
                  <a:pt x="4206739" y="5179068"/>
                </a:cubicBezTo>
                <a:lnTo>
                  <a:pt x="4206739" y="5179067"/>
                </a:lnTo>
                <a:cubicBezTo>
                  <a:pt x="4206263" y="5176876"/>
                  <a:pt x="4205074" y="5174400"/>
                  <a:pt x="4204192" y="5172090"/>
                </a:cubicBezTo>
                <a:lnTo>
                  <a:pt x="4203501" y="5166114"/>
                </a:lnTo>
                <a:lnTo>
                  <a:pt x="4210217" y="5133225"/>
                </a:lnTo>
                <a:lnTo>
                  <a:pt x="4210217" y="5133224"/>
                </a:lnTo>
                <a:lnTo>
                  <a:pt x="4210215" y="5133220"/>
                </a:lnTo>
                <a:lnTo>
                  <a:pt x="4203072" y="5102461"/>
                </a:lnTo>
                <a:lnTo>
                  <a:pt x="4197188" y="5087444"/>
                </a:lnTo>
                <a:lnTo>
                  <a:pt x="4197182" y="5087423"/>
                </a:lnTo>
                <a:cubicBezTo>
                  <a:pt x="4191096" y="5072411"/>
                  <a:pt x="4184997" y="5057381"/>
                  <a:pt x="4184068" y="5041521"/>
                </a:cubicBezTo>
                <a:cubicBezTo>
                  <a:pt x="4182926" y="5022852"/>
                  <a:pt x="4168828" y="5003801"/>
                  <a:pt x="4157589" y="4987037"/>
                </a:cubicBezTo>
                <a:lnTo>
                  <a:pt x="4140307" y="4957453"/>
                </a:lnTo>
                <a:lnTo>
                  <a:pt x="4132757" y="4933810"/>
                </a:lnTo>
                <a:lnTo>
                  <a:pt x="4132755" y="4933805"/>
                </a:lnTo>
                <a:lnTo>
                  <a:pt x="4134157" y="4912169"/>
                </a:lnTo>
                <a:cubicBezTo>
                  <a:pt x="4135919" y="4904359"/>
                  <a:pt x="4136431" y="4896714"/>
                  <a:pt x="4135862" y="4889276"/>
                </a:cubicBezTo>
                <a:lnTo>
                  <a:pt x="4135862" y="4889275"/>
                </a:lnTo>
                <a:lnTo>
                  <a:pt x="4131084" y="4867614"/>
                </a:lnTo>
                <a:lnTo>
                  <a:pt x="4128333" y="4863343"/>
                </a:lnTo>
                <a:lnTo>
                  <a:pt x="4126583" y="4857317"/>
                </a:lnTo>
                <a:cubicBezTo>
                  <a:pt x="4121440" y="4847214"/>
                  <a:pt x="4114439" y="4837703"/>
                  <a:pt x="4106152" y="4828916"/>
                </a:cubicBezTo>
                <a:lnTo>
                  <a:pt x="4091316" y="4800483"/>
                </a:lnTo>
                <a:lnTo>
                  <a:pt x="4092625" y="4767765"/>
                </a:lnTo>
                <a:cubicBezTo>
                  <a:pt x="4098531" y="4738236"/>
                  <a:pt x="4098913" y="4707565"/>
                  <a:pt x="4102532" y="4677656"/>
                </a:cubicBezTo>
                <a:cubicBezTo>
                  <a:pt x="4103294" y="4671177"/>
                  <a:pt x="4105962" y="4662987"/>
                  <a:pt x="4110534" y="4659175"/>
                </a:cubicBezTo>
                <a:cubicBezTo>
                  <a:pt x="4167304" y="4612501"/>
                  <a:pt x="4167876" y="4546777"/>
                  <a:pt x="4170544" y="4482005"/>
                </a:cubicBezTo>
                <a:cubicBezTo>
                  <a:pt x="4172258" y="4442762"/>
                  <a:pt x="4172258" y="4403326"/>
                  <a:pt x="4171306" y="4363891"/>
                </a:cubicBezTo>
                <a:lnTo>
                  <a:pt x="4171306" y="4363890"/>
                </a:lnTo>
                <a:cubicBezTo>
                  <a:pt x="4171114" y="4350554"/>
                  <a:pt x="4168066" y="4336457"/>
                  <a:pt x="4162352" y="4324645"/>
                </a:cubicBezTo>
                <a:cubicBezTo>
                  <a:pt x="4150349" y="4300070"/>
                  <a:pt x="4134729" y="4277401"/>
                  <a:pt x="4122536" y="4253014"/>
                </a:cubicBezTo>
                <a:close/>
                <a:moveTo>
                  <a:pt x="4113010" y="4165383"/>
                </a:moveTo>
                <a:lnTo>
                  <a:pt x="4113010" y="4165384"/>
                </a:lnTo>
                <a:lnTo>
                  <a:pt x="4116915" y="4192388"/>
                </a:lnTo>
                <a:lnTo>
                  <a:pt x="4116915" y="4192387"/>
                </a:lnTo>
                <a:cubicBezTo>
                  <a:pt x="4117011" y="4182767"/>
                  <a:pt x="4116439" y="4173480"/>
                  <a:pt x="4113010" y="4165383"/>
                </a:cubicBezTo>
                <a:close/>
                <a:moveTo>
                  <a:pt x="4100628" y="3885338"/>
                </a:moveTo>
                <a:lnTo>
                  <a:pt x="4100628" y="3885339"/>
                </a:lnTo>
                <a:cubicBezTo>
                  <a:pt x="4110344" y="3897722"/>
                  <a:pt x="4117750" y="3910319"/>
                  <a:pt x="4123009" y="3923125"/>
                </a:cubicBezTo>
                <a:lnTo>
                  <a:pt x="4132513" y="3962160"/>
                </a:lnTo>
                <a:lnTo>
                  <a:pt x="4116821" y="4043838"/>
                </a:lnTo>
                <a:lnTo>
                  <a:pt x="4116820" y="4043839"/>
                </a:lnTo>
                <a:cubicBezTo>
                  <a:pt x="4108057" y="4063842"/>
                  <a:pt x="4102675" y="4083702"/>
                  <a:pt x="4101699" y="4103825"/>
                </a:cubicBezTo>
                <a:lnTo>
                  <a:pt x="4101699" y="4103826"/>
                </a:lnTo>
                <a:lnTo>
                  <a:pt x="4103666" y="4134255"/>
                </a:lnTo>
                <a:lnTo>
                  <a:pt x="4113010" y="4165382"/>
                </a:lnTo>
                <a:lnTo>
                  <a:pt x="4101699" y="4103826"/>
                </a:lnTo>
                <a:lnTo>
                  <a:pt x="4116820" y="4043840"/>
                </a:lnTo>
                <a:lnTo>
                  <a:pt x="4116821" y="4043838"/>
                </a:lnTo>
                <a:lnTo>
                  <a:pt x="4130123" y="4002410"/>
                </a:lnTo>
                <a:lnTo>
                  <a:pt x="4132513" y="3962160"/>
                </a:lnTo>
                <a:lnTo>
                  <a:pt x="4132513" y="3962159"/>
                </a:lnTo>
                <a:cubicBezTo>
                  <a:pt x="4130251" y="3935727"/>
                  <a:pt x="4120060" y="3910104"/>
                  <a:pt x="4100628" y="3885338"/>
                </a:cubicBezTo>
                <a:close/>
                <a:moveTo>
                  <a:pt x="4115391" y="3670561"/>
                </a:moveTo>
                <a:lnTo>
                  <a:pt x="4117820" y="3680164"/>
                </a:lnTo>
                <a:lnTo>
                  <a:pt x="4113772" y="3734837"/>
                </a:lnTo>
                <a:lnTo>
                  <a:pt x="4113772" y="3734838"/>
                </a:lnTo>
                <a:cubicBezTo>
                  <a:pt x="4112820" y="3741316"/>
                  <a:pt x="4111486" y="3749126"/>
                  <a:pt x="4114154" y="3754653"/>
                </a:cubicBezTo>
                <a:lnTo>
                  <a:pt x="4120511" y="3789776"/>
                </a:lnTo>
                <a:lnTo>
                  <a:pt x="4105580" y="3822472"/>
                </a:lnTo>
                <a:cubicBezTo>
                  <a:pt x="4098532" y="3831902"/>
                  <a:pt x="4092912" y="3842046"/>
                  <a:pt x="4091245" y="3852619"/>
                </a:cubicBezTo>
                <a:lnTo>
                  <a:pt x="4091245" y="3852620"/>
                </a:lnTo>
                <a:lnTo>
                  <a:pt x="4092025" y="3868764"/>
                </a:lnTo>
                <a:lnTo>
                  <a:pt x="4100628" y="3885337"/>
                </a:lnTo>
                <a:lnTo>
                  <a:pt x="4091245" y="3852620"/>
                </a:lnTo>
                <a:lnTo>
                  <a:pt x="4105580" y="3822473"/>
                </a:lnTo>
                <a:cubicBezTo>
                  <a:pt x="4113772" y="3811614"/>
                  <a:pt x="4118916" y="3800897"/>
                  <a:pt x="4120511" y="3789777"/>
                </a:cubicBezTo>
                <a:lnTo>
                  <a:pt x="4120511" y="3789776"/>
                </a:lnTo>
                <a:cubicBezTo>
                  <a:pt x="4122107" y="3778655"/>
                  <a:pt x="4120154" y="3767130"/>
                  <a:pt x="4114154" y="3754652"/>
                </a:cubicBezTo>
                <a:lnTo>
                  <a:pt x="4113772" y="3734838"/>
                </a:lnTo>
                <a:lnTo>
                  <a:pt x="4117820" y="3680164"/>
                </a:lnTo>
                <a:lnTo>
                  <a:pt x="4117820" y="3680163"/>
                </a:lnTo>
                <a:close/>
                <a:moveTo>
                  <a:pt x="4185711" y="2836172"/>
                </a:moveTo>
                <a:lnTo>
                  <a:pt x="4177020" y="2848793"/>
                </a:lnTo>
                <a:cubicBezTo>
                  <a:pt x="4172020" y="2865010"/>
                  <a:pt x="4166162" y="2881307"/>
                  <a:pt x="4161416" y="2897785"/>
                </a:cubicBezTo>
                <a:lnTo>
                  <a:pt x="4160387" y="2903551"/>
                </a:lnTo>
                <a:lnTo>
                  <a:pt x="4157113" y="2914328"/>
                </a:lnTo>
                <a:lnTo>
                  <a:pt x="4152482" y="2947859"/>
                </a:lnTo>
                <a:lnTo>
                  <a:pt x="4152481" y="2947862"/>
                </a:lnTo>
                <a:lnTo>
                  <a:pt x="4152481" y="2947863"/>
                </a:lnTo>
                <a:cubicBezTo>
                  <a:pt x="4152112" y="2959157"/>
                  <a:pt x="4153112" y="2970576"/>
                  <a:pt x="4156065" y="2982149"/>
                </a:cubicBezTo>
                <a:lnTo>
                  <a:pt x="4167758" y="3077402"/>
                </a:lnTo>
                <a:lnTo>
                  <a:pt x="4155303" y="3172654"/>
                </a:lnTo>
                <a:cubicBezTo>
                  <a:pt x="4129394" y="3276480"/>
                  <a:pt x="4101962" y="3380305"/>
                  <a:pt x="4107676" y="3489467"/>
                </a:cubicBezTo>
                <a:cubicBezTo>
                  <a:pt x="4108628" y="3507563"/>
                  <a:pt x="4097007" y="3529090"/>
                  <a:pt x="4085577" y="3544713"/>
                </a:cubicBezTo>
                <a:cubicBezTo>
                  <a:pt x="4074719" y="3559668"/>
                  <a:pt x="4068860" y="3566811"/>
                  <a:pt x="4067955" y="3574408"/>
                </a:cubicBezTo>
                <a:lnTo>
                  <a:pt x="4067956" y="3574408"/>
                </a:lnTo>
                <a:lnTo>
                  <a:pt x="4067955" y="3574409"/>
                </a:lnTo>
                <a:cubicBezTo>
                  <a:pt x="4067050" y="3582005"/>
                  <a:pt x="4071099" y="3590054"/>
                  <a:pt x="4080053" y="3606818"/>
                </a:cubicBezTo>
                <a:cubicBezTo>
                  <a:pt x="4084435" y="3614820"/>
                  <a:pt x="4087101" y="3624726"/>
                  <a:pt x="4093579" y="3630633"/>
                </a:cubicBezTo>
                <a:lnTo>
                  <a:pt x="4109452" y="3651926"/>
                </a:lnTo>
                <a:lnTo>
                  <a:pt x="4093579" y="3630632"/>
                </a:lnTo>
                <a:cubicBezTo>
                  <a:pt x="4087101" y="3624725"/>
                  <a:pt x="4084435" y="3614819"/>
                  <a:pt x="4080053" y="3606817"/>
                </a:cubicBezTo>
                <a:cubicBezTo>
                  <a:pt x="4075576" y="3598435"/>
                  <a:pt x="4072325" y="3592232"/>
                  <a:pt x="4070307" y="3587174"/>
                </a:cubicBezTo>
                <a:lnTo>
                  <a:pt x="4067956" y="3574408"/>
                </a:lnTo>
                <a:lnTo>
                  <a:pt x="4073034" y="3562321"/>
                </a:lnTo>
                <a:cubicBezTo>
                  <a:pt x="4075969" y="3557716"/>
                  <a:pt x="4080148" y="3552191"/>
                  <a:pt x="4085577" y="3544714"/>
                </a:cubicBezTo>
                <a:cubicBezTo>
                  <a:pt x="4097007" y="3529091"/>
                  <a:pt x="4108628" y="3507564"/>
                  <a:pt x="4107676" y="3489468"/>
                </a:cubicBezTo>
                <a:cubicBezTo>
                  <a:pt x="4101962" y="3380306"/>
                  <a:pt x="4129394" y="3276481"/>
                  <a:pt x="4155303" y="3172655"/>
                </a:cubicBezTo>
                <a:cubicBezTo>
                  <a:pt x="4163305" y="3140650"/>
                  <a:pt x="4167543" y="3109026"/>
                  <a:pt x="4167758" y="3077402"/>
                </a:cubicBezTo>
                <a:lnTo>
                  <a:pt x="4167758" y="3077401"/>
                </a:lnTo>
                <a:cubicBezTo>
                  <a:pt x="4167972" y="3045777"/>
                  <a:pt x="4164162" y="3014153"/>
                  <a:pt x="4156065" y="2982148"/>
                </a:cubicBezTo>
                <a:lnTo>
                  <a:pt x="4152481" y="2947863"/>
                </a:lnTo>
                <a:lnTo>
                  <a:pt x="4152482" y="2947859"/>
                </a:lnTo>
                <a:lnTo>
                  <a:pt x="4160387" y="2903551"/>
                </a:lnTo>
                <a:lnTo>
                  <a:pt x="4177020" y="2848794"/>
                </a:lnTo>
                <a:cubicBezTo>
                  <a:pt x="4178353" y="2844317"/>
                  <a:pt x="4181639" y="2839983"/>
                  <a:pt x="4185711" y="2836173"/>
                </a:cubicBezTo>
                <a:close/>
                <a:moveTo>
                  <a:pt x="3701225" y="1508458"/>
                </a:moveTo>
                <a:lnTo>
                  <a:pt x="3673131" y="1596214"/>
                </a:lnTo>
                <a:cubicBezTo>
                  <a:pt x="3670654" y="1604979"/>
                  <a:pt x="3672179" y="1615837"/>
                  <a:pt x="3675036" y="1624981"/>
                </a:cubicBezTo>
                <a:cubicBezTo>
                  <a:pt x="3684752" y="1656224"/>
                  <a:pt x="3709137" y="1676037"/>
                  <a:pt x="3731617" y="1697754"/>
                </a:cubicBezTo>
                <a:cubicBezTo>
                  <a:pt x="3741524" y="1707280"/>
                  <a:pt x="3748572" y="1720424"/>
                  <a:pt x="3754286" y="1733189"/>
                </a:cubicBezTo>
                <a:cubicBezTo>
                  <a:pt x="3768957" y="1766336"/>
                  <a:pt x="3782101" y="1800247"/>
                  <a:pt x="3796007" y="1833776"/>
                </a:cubicBezTo>
                <a:cubicBezTo>
                  <a:pt x="3797341" y="1837014"/>
                  <a:pt x="3800770" y="1839680"/>
                  <a:pt x="3803628" y="1842159"/>
                </a:cubicBezTo>
                <a:cubicBezTo>
                  <a:pt x="3833729" y="1866923"/>
                  <a:pt x="3864018" y="1891498"/>
                  <a:pt x="3894119" y="1916455"/>
                </a:cubicBezTo>
                <a:cubicBezTo>
                  <a:pt x="3899833" y="1921217"/>
                  <a:pt x="3904025" y="1928077"/>
                  <a:pt x="3909549" y="1933220"/>
                </a:cubicBezTo>
                <a:cubicBezTo>
                  <a:pt x="3917169" y="1940460"/>
                  <a:pt x="3924410" y="1949604"/>
                  <a:pt x="3933554" y="1953414"/>
                </a:cubicBezTo>
                <a:cubicBezTo>
                  <a:pt x="3962319" y="1965225"/>
                  <a:pt x="3974703" y="1987895"/>
                  <a:pt x="3980037" y="2016470"/>
                </a:cubicBezTo>
                <a:cubicBezTo>
                  <a:pt x="3984990" y="2042571"/>
                  <a:pt x="3989182" y="2068670"/>
                  <a:pt x="3994896" y="2094579"/>
                </a:cubicBezTo>
                <a:cubicBezTo>
                  <a:pt x="4001754" y="2126202"/>
                  <a:pt x="4009184" y="2157637"/>
                  <a:pt x="4017567" y="2188880"/>
                </a:cubicBezTo>
                <a:cubicBezTo>
                  <a:pt x="4021187" y="2202405"/>
                  <a:pt x="4025377" y="2216693"/>
                  <a:pt x="4032807" y="2228315"/>
                </a:cubicBezTo>
                <a:cubicBezTo>
                  <a:pt x="4053382" y="2260891"/>
                  <a:pt x="4067288" y="2295754"/>
                  <a:pt x="4061764" y="2334045"/>
                </a:cubicBezTo>
                <a:cubicBezTo>
                  <a:pt x="4057382" y="2364716"/>
                  <a:pt x="4068622" y="2390435"/>
                  <a:pt x="4086149" y="2409486"/>
                </a:cubicBezTo>
                <a:cubicBezTo>
                  <a:pt x="4094103" y="2418155"/>
                  <a:pt x="4099616" y="2426977"/>
                  <a:pt x="4103250" y="2435913"/>
                </a:cubicBezTo>
                <a:lnTo>
                  <a:pt x="4109081" y="2463018"/>
                </a:lnTo>
                <a:lnTo>
                  <a:pt x="4109080" y="2463031"/>
                </a:lnTo>
                <a:lnTo>
                  <a:pt x="4100439" y="2518262"/>
                </a:lnTo>
                <a:lnTo>
                  <a:pt x="4100438" y="2518264"/>
                </a:lnTo>
                <a:cubicBezTo>
                  <a:pt x="4097771" y="2527790"/>
                  <a:pt x="4096627" y="2536458"/>
                  <a:pt x="4096794" y="2545006"/>
                </a:cubicBezTo>
                <a:lnTo>
                  <a:pt x="4096794" y="2545007"/>
                </a:lnTo>
                <a:cubicBezTo>
                  <a:pt x="4096960" y="2553556"/>
                  <a:pt x="4098437" y="2561986"/>
                  <a:pt x="4101008" y="2571035"/>
                </a:cubicBezTo>
                <a:cubicBezTo>
                  <a:pt x="4113010" y="2612946"/>
                  <a:pt x="4145587" y="2640951"/>
                  <a:pt x="4174162" y="2668002"/>
                </a:cubicBezTo>
                <a:cubicBezTo>
                  <a:pt x="4198547" y="2691055"/>
                  <a:pt x="4212264" y="2716964"/>
                  <a:pt x="4222552" y="2745349"/>
                </a:cubicBezTo>
                <a:lnTo>
                  <a:pt x="4222553" y="2745352"/>
                </a:lnTo>
                <a:lnTo>
                  <a:pt x="4228473" y="2778006"/>
                </a:lnTo>
                <a:lnTo>
                  <a:pt x="4228053" y="2785440"/>
                </a:lnTo>
                <a:lnTo>
                  <a:pt x="4217974" y="2811780"/>
                </a:lnTo>
                <a:lnTo>
                  <a:pt x="4217970" y="2811787"/>
                </a:lnTo>
                <a:lnTo>
                  <a:pt x="4217971" y="2811787"/>
                </a:lnTo>
                <a:lnTo>
                  <a:pt x="4217974" y="2811780"/>
                </a:lnTo>
                <a:lnTo>
                  <a:pt x="4227624" y="2793023"/>
                </a:lnTo>
                <a:lnTo>
                  <a:pt x="4228053" y="2785440"/>
                </a:lnTo>
                <a:lnTo>
                  <a:pt x="4229253" y="2782305"/>
                </a:lnTo>
                <a:lnTo>
                  <a:pt x="4228473" y="2778006"/>
                </a:lnTo>
                <a:lnTo>
                  <a:pt x="4228883" y="2770757"/>
                </a:lnTo>
                <a:lnTo>
                  <a:pt x="4222553" y="2745352"/>
                </a:lnTo>
                <a:lnTo>
                  <a:pt x="4222552" y="2745348"/>
                </a:lnTo>
                <a:cubicBezTo>
                  <a:pt x="4212264" y="2716963"/>
                  <a:pt x="4198547" y="2691054"/>
                  <a:pt x="4174162" y="2668001"/>
                </a:cubicBezTo>
                <a:cubicBezTo>
                  <a:pt x="4145587" y="2640950"/>
                  <a:pt x="4113010" y="2612945"/>
                  <a:pt x="4101008" y="2571034"/>
                </a:cubicBezTo>
                <a:lnTo>
                  <a:pt x="4096794" y="2545007"/>
                </a:lnTo>
                <a:lnTo>
                  <a:pt x="4100438" y="2518265"/>
                </a:lnTo>
                <a:lnTo>
                  <a:pt x="4100439" y="2518262"/>
                </a:lnTo>
                <a:lnTo>
                  <a:pt x="4107019" y="2490551"/>
                </a:lnTo>
                <a:lnTo>
                  <a:pt x="4109080" y="2463031"/>
                </a:lnTo>
                <a:lnTo>
                  <a:pt x="4109082" y="2463019"/>
                </a:lnTo>
                <a:lnTo>
                  <a:pt x="4109081" y="2463018"/>
                </a:lnTo>
                <a:lnTo>
                  <a:pt x="4109082" y="2463018"/>
                </a:lnTo>
                <a:cubicBezTo>
                  <a:pt x="4108200" y="2444777"/>
                  <a:pt x="4102057" y="2426822"/>
                  <a:pt x="4086149" y="2409485"/>
                </a:cubicBezTo>
                <a:cubicBezTo>
                  <a:pt x="4068622" y="2390434"/>
                  <a:pt x="4057382" y="2364715"/>
                  <a:pt x="4061764" y="2334044"/>
                </a:cubicBezTo>
                <a:cubicBezTo>
                  <a:pt x="4067288" y="2295753"/>
                  <a:pt x="4053382" y="2260890"/>
                  <a:pt x="4032807" y="2228314"/>
                </a:cubicBezTo>
                <a:cubicBezTo>
                  <a:pt x="4025377" y="2216692"/>
                  <a:pt x="4021187" y="2202404"/>
                  <a:pt x="4017567" y="2188879"/>
                </a:cubicBezTo>
                <a:cubicBezTo>
                  <a:pt x="4009184" y="2157636"/>
                  <a:pt x="4001754" y="2126201"/>
                  <a:pt x="3994896" y="2094578"/>
                </a:cubicBezTo>
                <a:cubicBezTo>
                  <a:pt x="3989182" y="2068669"/>
                  <a:pt x="3984990" y="2042570"/>
                  <a:pt x="3980037" y="2016469"/>
                </a:cubicBezTo>
                <a:cubicBezTo>
                  <a:pt x="3974703" y="1987894"/>
                  <a:pt x="3962319" y="1965224"/>
                  <a:pt x="3933554" y="1953413"/>
                </a:cubicBezTo>
                <a:cubicBezTo>
                  <a:pt x="3924410" y="1949603"/>
                  <a:pt x="3917169" y="1940459"/>
                  <a:pt x="3909549" y="1933219"/>
                </a:cubicBezTo>
                <a:cubicBezTo>
                  <a:pt x="3904025" y="1928076"/>
                  <a:pt x="3899833" y="1921216"/>
                  <a:pt x="3894119" y="1916454"/>
                </a:cubicBezTo>
                <a:cubicBezTo>
                  <a:pt x="3864018" y="1891497"/>
                  <a:pt x="3833729" y="1866922"/>
                  <a:pt x="3803628" y="1842158"/>
                </a:cubicBezTo>
                <a:cubicBezTo>
                  <a:pt x="3800770" y="1839679"/>
                  <a:pt x="3797341" y="1837013"/>
                  <a:pt x="3796007" y="1833775"/>
                </a:cubicBezTo>
                <a:cubicBezTo>
                  <a:pt x="3782101" y="1800246"/>
                  <a:pt x="3768958" y="1766335"/>
                  <a:pt x="3754286" y="1733188"/>
                </a:cubicBezTo>
                <a:cubicBezTo>
                  <a:pt x="3748572" y="1720423"/>
                  <a:pt x="3741524" y="1707279"/>
                  <a:pt x="3731618" y="1697753"/>
                </a:cubicBezTo>
                <a:cubicBezTo>
                  <a:pt x="3709138" y="1676036"/>
                  <a:pt x="3684752" y="1656223"/>
                  <a:pt x="3675036" y="1624980"/>
                </a:cubicBezTo>
                <a:cubicBezTo>
                  <a:pt x="3672180" y="1615836"/>
                  <a:pt x="3670655" y="1604978"/>
                  <a:pt x="3673132" y="1596213"/>
                </a:cubicBezTo>
                <a:close/>
                <a:moveTo>
                  <a:pt x="3719830" y="1459073"/>
                </a:moveTo>
                <a:lnTo>
                  <a:pt x="3719829" y="1459074"/>
                </a:lnTo>
                <a:lnTo>
                  <a:pt x="3710612" y="1481572"/>
                </a:lnTo>
                <a:close/>
                <a:moveTo>
                  <a:pt x="3739023" y="1268758"/>
                </a:moveTo>
                <a:cubicBezTo>
                  <a:pt x="3739475" y="1275402"/>
                  <a:pt x="3741047" y="1281689"/>
                  <a:pt x="3744190" y="1286070"/>
                </a:cubicBezTo>
                <a:cubicBezTo>
                  <a:pt x="3758763" y="1306930"/>
                  <a:pt x="3765003" y="1328553"/>
                  <a:pt x="3766527" y="1350628"/>
                </a:cubicBezTo>
                <a:lnTo>
                  <a:pt x="3760933" y="1413840"/>
                </a:lnTo>
                <a:lnTo>
                  <a:pt x="3766528" y="1350627"/>
                </a:lnTo>
                <a:cubicBezTo>
                  <a:pt x="3765003" y="1328552"/>
                  <a:pt x="3758764" y="1306930"/>
                  <a:pt x="3744190" y="1286069"/>
                </a:cubicBezTo>
                <a:close/>
                <a:moveTo>
                  <a:pt x="3680752" y="773035"/>
                </a:moveTo>
                <a:lnTo>
                  <a:pt x="3680752" y="773036"/>
                </a:lnTo>
                <a:cubicBezTo>
                  <a:pt x="3683038" y="800277"/>
                  <a:pt x="3686276" y="827330"/>
                  <a:pt x="3688752" y="854380"/>
                </a:cubicBezTo>
                <a:cubicBezTo>
                  <a:pt x="3691038" y="878957"/>
                  <a:pt x="3691800" y="903723"/>
                  <a:pt x="3719805" y="915344"/>
                </a:cubicBezTo>
                <a:cubicBezTo>
                  <a:pt x="3724187" y="917060"/>
                  <a:pt x="3727425" y="922774"/>
                  <a:pt x="3730283" y="927156"/>
                </a:cubicBezTo>
                <a:cubicBezTo>
                  <a:pt x="3774291" y="994786"/>
                  <a:pt x="3773147" y="1030981"/>
                  <a:pt x="3726663" y="1097088"/>
                </a:cubicBezTo>
                <a:cubicBezTo>
                  <a:pt x="3721901" y="1103946"/>
                  <a:pt x="3718471" y="1118614"/>
                  <a:pt x="3722281" y="1123186"/>
                </a:cubicBezTo>
                <a:cubicBezTo>
                  <a:pt x="3738093" y="1142618"/>
                  <a:pt x="3745142" y="1162954"/>
                  <a:pt x="3747000" y="1184029"/>
                </a:cubicBezTo>
                <a:cubicBezTo>
                  <a:pt x="3745142" y="1162954"/>
                  <a:pt x="3738094" y="1142617"/>
                  <a:pt x="3722282" y="1123185"/>
                </a:cubicBezTo>
                <a:cubicBezTo>
                  <a:pt x="3718472" y="1118613"/>
                  <a:pt x="3721902" y="1103945"/>
                  <a:pt x="3726664" y="1097087"/>
                </a:cubicBezTo>
                <a:cubicBezTo>
                  <a:pt x="3773148" y="1030980"/>
                  <a:pt x="3774292" y="994785"/>
                  <a:pt x="3730284" y="927155"/>
                </a:cubicBezTo>
                <a:cubicBezTo>
                  <a:pt x="3727426" y="922773"/>
                  <a:pt x="3724188" y="917059"/>
                  <a:pt x="3719806" y="915343"/>
                </a:cubicBezTo>
                <a:cubicBezTo>
                  <a:pt x="3691800" y="903722"/>
                  <a:pt x="3691038" y="878956"/>
                  <a:pt x="3688752" y="854379"/>
                </a:cubicBezTo>
                <a:close/>
                <a:moveTo>
                  <a:pt x="3736153" y="517851"/>
                </a:moveTo>
                <a:lnTo>
                  <a:pt x="3727235" y="556048"/>
                </a:lnTo>
                <a:cubicBezTo>
                  <a:pt x="3725139" y="564049"/>
                  <a:pt x="3719615" y="572623"/>
                  <a:pt x="3720757" y="580051"/>
                </a:cubicBezTo>
                <a:cubicBezTo>
                  <a:pt x="3724091" y="601579"/>
                  <a:pt x="3721662" y="622201"/>
                  <a:pt x="3717376" y="642538"/>
                </a:cubicBezTo>
                <a:lnTo>
                  <a:pt x="3704853" y="694928"/>
                </a:lnTo>
                <a:lnTo>
                  <a:pt x="3717377" y="642537"/>
                </a:lnTo>
                <a:cubicBezTo>
                  <a:pt x="3721663" y="622201"/>
                  <a:pt x="3724092" y="601578"/>
                  <a:pt x="3720758" y="580050"/>
                </a:cubicBezTo>
                <a:cubicBezTo>
                  <a:pt x="3719616" y="572622"/>
                  <a:pt x="3725140" y="564048"/>
                  <a:pt x="3727236" y="556047"/>
                </a:cubicBezTo>
                <a:close/>
                <a:moveTo>
                  <a:pt x="3749448" y="298169"/>
                </a:moveTo>
                <a:lnTo>
                  <a:pt x="3734666" y="313533"/>
                </a:lnTo>
                <a:lnTo>
                  <a:pt x="3734666" y="313533"/>
                </a:lnTo>
                <a:lnTo>
                  <a:pt x="3734665" y="313534"/>
                </a:lnTo>
                <a:cubicBezTo>
                  <a:pt x="3730473" y="316390"/>
                  <a:pt x="3732759" y="330299"/>
                  <a:pt x="3734093" y="338871"/>
                </a:cubicBezTo>
                <a:lnTo>
                  <a:pt x="3734100" y="338903"/>
                </a:lnTo>
                <a:lnTo>
                  <a:pt x="3744000" y="395640"/>
                </a:lnTo>
                <a:lnTo>
                  <a:pt x="3740190" y="367328"/>
                </a:lnTo>
                <a:lnTo>
                  <a:pt x="3734100" y="338903"/>
                </a:lnTo>
                <a:lnTo>
                  <a:pt x="3734094" y="338870"/>
                </a:lnTo>
                <a:cubicBezTo>
                  <a:pt x="3733427" y="334584"/>
                  <a:pt x="3732522" y="328964"/>
                  <a:pt x="3732308" y="324058"/>
                </a:cubicBezTo>
                <a:lnTo>
                  <a:pt x="3734666" y="313533"/>
                </a:lnTo>
                <a:close/>
                <a:moveTo>
                  <a:pt x="3756993" y="281568"/>
                </a:moveTo>
                <a:lnTo>
                  <a:pt x="3752098" y="295415"/>
                </a:lnTo>
                <a:lnTo>
                  <a:pt x="3752099" y="295415"/>
                </a:lnTo>
                <a:close/>
                <a:moveTo>
                  <a:pt x="3743673" y="24486"/>
                </a:moveTo>
                <a:lnTo>
                  <a:pt x="3741410" y="74129"/>
                </a:lnTo>
                <a:cubicBezTo>
                  <a:pt x="3742333" y="91492"/>
                  <a:pt x="3744643" y="108703"/>
                  <a:pt x="3747334" y="125861"/>
                </a:cubicBezTo>
                <a:lnTo>
                  <a:pt x="3751729" y="153388"/>
                </a:lnTo>
                <a:lnTo>
                  <a:pt x="3760002" y="228944"/>
                </a:lnTo>
                <a:lnTo>
                  <a:pt x="3755543" y="177271"/>
                </a:lnTo>
                <a:lnTo>
                  <a:pt x="3751729" y="153388"/>
                </a:lnTo>
                <a:lnTo>
                  <a:pt x="3751530" y="151569"/>
                </a:lnTo>
                <a:cubicBezTo>
                  <a:pt x="3747300" y="125876"/>
                  <a:pt x="3742795" y="100174"/>
                  <a:pt x="3741411" y="74129"/>
                </a:cubicBezTo>
                <a:close/>
                <a:moveTo>
                  <a:pt x="3741092" y="0"/>
                </a:moveTo>
                <a:lnTo>
                  <a:pt x="4205201" y="0"/>
                </a:lnTo>
                <a:lnTo>
                  <a:pt x="4204073" y="2817"/>
                </a:lnTo>
                <a:cubicBezTo>
                  <a:pt x="4195691" y="21486"/>
                  <a:pt x="4193023" y="43012"/>
                  <a:pt x="4189974" y="63587"/>
                </a:cubicBezTo>
                <a:cubicBezTo>
                  <a:pt x="4184450" y="101308"/>
                  <a:pt x="4181020" y="139219"/>
                  <a:pt x="4176068" y="176939"/>
                </a:cubicBezTo>
                <a:cubicBezTo>
                  <a:pt x="4174924" y="184941"/>
                  <a:pt x="4172830" y="194085"/>
                  <a:pt x="4168066" y="200182"/>
                </a:cubicBezTo>
                <a:cubicBezTo>
                  <a:pt x="4136061" y="241901"/>
                  <a:pt x="4127108" y="292579"/>
                  <a:pt x="4130154" y="340774"/>
                </a:cubicBezTo>
                <a:cubicBezTo>
                  <a:pt x="4132443" y="378686"/>
                  <a:pt x="4134157" y="415835"/>
                  <a:pt x="4130919" y="453364"/>
                </a:cubicBezTo>
                <a:cubicBezTo>
                  <a:pt x="4130727" y="456222"/>
                  <a:pt x="4131109" y="460032"/>
                  <a:pt x="4132633" y="462126"/>
                </a:cubicBezTo>
                <a:cubicBezTo>
                  <a:pt x="4142729" y="475081"/>
                  <a:pt x="4143491" y="488607"/>
                  <a:pt x="4145205" y="505182"/>
                </a:cubicBezTo>
                <a:cubicBezTo>
                  <a:pt x="4147683" y="528615"/>
                  <a:pt x="4145967" y="550141"/>
                  <a:pt x="4141777" y="571860"/>
                </a:cubicBezTo>
                <a:cubicBezTo>
                  <a:pt x="4138729" y="587672"/>
                  <a:pt x="4132443" y="603673"/>
                  <a:pt x="4124440" y="617772"/>
                </a:cubicBezTo>
                <a:cubicBezTo>
                  <a:pt x="4113200" y="637392"/>
                  <a:pt x="4108820" y="656255"/>
                  <a:pt x="4123678" y="674923"/>
                </a:cubicBezTo>
                <a:cubicBezTo>
                  <a:pt x="4139491" y="695116"/>
                  <a:pt x="4133967" y="717977"/>
                  <a:pt x="4134537" y="740268"/>
                </a:cubicBezTo>
                <a:cubicBezTo>
                  <a:pt x="4134729" y="749982"/>
                  <a:pt x="4134347" y="760270"/>
                  <a:pt x="4136823" y="769605"/>
                </a:cubicBezTo>
                <a:cubicBezTo>
                  <a:pt x="4143873" y="796655"/>
                  <a:pt x="4154541" y="822756"/>
                  <a:pt x="4159303" y="850189"/>
                </a:cubicBezTo>
                <a:cubicBezTo>
                  <a:pt x="4161970" y="865430"/>
                  <a:pt x="4157207" y="882384"/>
                  <a:pt x="4153779" y="898198"/>
                </a:cubicBezTo>
                <a:cubicBezTo>
                  <a:pt x="4150159" y="914200"/>
                  <a:pt x="4144635" y="930011"/>
                  <a:pt x="4138919" y="945444"/>
                </a:cubicBezTo>
                <a:cubicBezTo>
                  <a:pt x="4135109" y="955920"/>
                  <a:pt x="4131489" y="967350"/>
                  <a:pt x="4124630" y="975733"/>
                </a:cubicBezTo>
                <a:cubicBezTo>
                  <a:pt x="4109010" y="994785"/>
                  <a:pt x="4106342" y="1014406"/>
                  <a:pt x="4114534" y="1036887"/>
                </a:cubicBezTo>
                <a:cubicBezTo>
                  <a:pt x="4115868" y="1040315"/>
                  <a:pt x="4115868" y="1044315"/>
                  <a:pt x="4116058" y="1048125"/>
                </a:cubicBezTo>
                <a:cubicBezTo>
                  <a:pt x="4120058" y="1109091"/>
                  <a:pt x="4122536" y="1170051"/>
                  <a:pt x="4128632" y="1230633"/>
                </a:cubicBezTo>
                <a:cubicBezTo>
                  <a:pt x="4131109" y="1255206"/>
                  <a:pt x="4141967" y="1278829"/>
                  <a:pt x="4148825" y="1303024"/>
                </a:cubicBezTo>
                <a:cubicBezTo>
                  <a:pt x="4150159" y="1307978"/>
                  <a:pt x="4152255" y="1313504"/>
                  <a:pt x="4151301" y="1318456"/>
                </a:cubicBezTo>
                <a:cubicBezTo>
                  <a:pt x="4141777" y="1372368"/>
                  <a:pt x="4155683" y="1422854"/>
                  <a:pt x="4173972" y="1472575"/>
                </a:cubicBezTo>
                <a:cubicBezTo>
                  <a:pt x="4175878" y="1477717"/>
                  <a:pt x="4175306" y="1484004"/>
                  <a:pt x="4174924" y="1489720"/>
                </a:cubicBezTo>
                <a:cubicBezTo>
                  <a:pt x="4173592" y="1505724"/>
                  <a:pt x="4166924" y="1523059"/>
                  <a:pt x="4170924" y="1537537"/>
                </a:cubicBezTo>
                <a:cubicBezTo>
                  <a:pt x="4181974" y="1576019"/>
                  <a:pt x="4195309" y="1614120"/>
                  <a:pt x="4212073" y="1650317"/>
                </a:cubicBezTo>
                <a:cubicBezTo>
                  <a:pt x="4229028" y="1687086"/>
                  <a:pt x="4243316" y="1721185"/>
                  <a:pt x="4226173" y="1763287"/>
                </a:cubicBezTo>
                <a:cubicBezTo>
                  <a:pt x="4218932" y="1781194"/>
                  <a:pt x="4224076" y="1804816"/>
                  <a:pt x="4225981" y="1825393"/>
                </a:cubicBezTo>
                <a:cubicBezTo>
                  <a:pt x="4227504" y="1840441"/>
                  <a:pt x="4236078" y="1854920"/>
                  <a:pt x="4236078" y="1869780"/>
                </a:cubicBezTo>
                <a:cubicBezTo>
                  <a:pt x="4236078" y="1909408"/>
                  <a:pt x="4246174" y="1944649"/>
                  <a:pt x="4266749" y="1978940"/>
                </a:cubicBezTo>
                <a:cubicBezTo>
                  <a:pt x="4274749" y="1992279"/>
                  <a:pt x="4269416" y="2013043"/>
                  <a:pt x="4271512" y="2030378"/>
                </a:cubicBezTo>
                <a:cubicBezTo>
                  <a:pt x="4273987" y="2048668"/>
                  <a:pt x="4276274" y="2067525"/>
                  <a:pt x="4281800" y="2085054"/>
                </a:cubicBezTo>
                <a:cubicBezTo>
                  <a:pt x="4296278" y="2130393"/>
                  <a:pt x="4312661" y="2175163"/>
                  <a:pt x="4327901" y="2220312"/>
                </a:cubicBezTo>
                <a:cubicBezTo>
                  <a:pt x="4340476" y="2257459"/>
                  <a:pt x="4330569" y="2294039"/>
                  <a:pt x="4325236" y="2330806"/>
                </a:cubicBezTo>
                <a:cubicBezTo>
                  <a:pt x="4321805" y="2353859"/>
                  <a:pt x="4313613" y="2375383"/>
                  <a:pt x="4325807" y="2401292"/>
                </a:cubicBezTo>
                <a:cubicBezTo>
                  <a:pt x="4337427" y="2426059"/>
                  <a:pt x="4334759" y="2457492"/>
                  <a:pt x="4341047" y="2485307"/>
                </a:cubicBezTo>
                <a:cubicBezTo>
                  <a:pt x="4346380" y="2508742"/>
                  <a:pt x="4354954" y="2531409"/>
                  <a:pt x="4363336" y="2554079"/>
                </a:cubicBezTo>
                <a:cubicBezTo>
                  <a:pt x="4374768" y="2584942"/>
                  <a:pt x="4386767" y="2615421"/>
                  <a:pt x="4381054" y="2649143"/>
                </a:cubicBezTo>
                <a:cubicBezTo>
                  <a:pt x="4374575" y="2687436"/>
                  <a:pt x="4398960" y="2713723"/>
                  <a:pt x="4415154" y="2743826"/>
                </a:cubicBezTo>
                <a:cubicBezTo>
                  <a:pt x="4426202" y="2764590"/>
                  <a:pt x="4434395" y="2787259"/>
                  <a:pt x="4441254" y="2809930"/>
                </a:cubicBezTo>
                <a:cubicBezTo>
                  <a:pt x="4450207" y="2840219"/>
                  <a:pt x="4455542" y="2871462"/>
                  <a:pt x="4464304" y="2901943"/>
                </a:cubicBezTo>
                <a:cubicBezTo>
                  <a:pt x="4477448" y="2948047"/>
                  <a:pt x="4487736" y="2994722"/>
                  <a:pt x="4480497" y="3042728"/>
                </a:cubicBezTo>
                <a:cubicBezTo>
                  <a:pt x="4477259" y="3064827"/>
                  <a:pt x="4477448" y="3085403"/>
                  <a:pt x="4482212" y="3107500"/>
                </a:cubicBezTo>
                <a:cubicBezTo>
                  <a:pt x="4490023" y="3143695"/>
                  <a:pt x="4490976" y="3180844"/>
                  <a:pt x="4520122" y="3209993"/>
                </a:cubicBezTo>
                <a:cubicBezTo>
                  <a:pt x="4530410" y="3220280"/>
                  <a:pt x="4533076" y="3238758"/>
                  <a:pt x="4538410" y="3253809"/>
                </a:cubicBezTo>
                <a:cubicBezTo>
                  <a:pt x="4544699" y="3271145"/>
                  <a:pt x="4541459" y="3283908"/>
                  <a:pt x="4523170" y="3293244"/>
                </a:cubicBezTo>
                <a:cubicBezTo>
                  <a:pt x="4514979" y="3297434"/>
                  <a:pt x="4506978" y="3309437"/>
                  <a:pt x="4505643" y="3318771"/>
                </a:cubicBezTo>
                <a:cubicBezTo>
                  <a:pt x="4501643" y="3346776"/>
                  <a:pt x="4507549" y="3372495"/>
                  <a:pt x="4520504" y="3399546"/>
                </a:cubicBezTo>
                <a:cubicBezTo>
                  <a:pt x="4532697" y="3424883"/>
                  <a:pt x="4531362" y="3456508"/>
                  <a:pt x="4536124" y="3485275"/>
                </a:cubicBezTo>
                <a:cubicBezTo>
                  <a:pt x="4539554" y="3505657"/>
                  <a:pt x="4546602" y="3526042"/>
                  <a:pt x="4546602" y="3546617"/>
                </a:cubicBezTo>
                <a:cubicBezTo>
                  <a:pt x="4546602" y="3572146"/>
                  <a:pt x="4540506" y="3597482"/>
                  <a:pt x="4538221" y="3623201"/>
                </a:cubicBezTo>
                <a:cubicBezTo>
                  <a:pt x="4536316" y="3643204"/>
                  <a:pt x="4537079" y="3663589"/>
                  <a:pt x="4534792" y="3683591"/>
                </a:cubicBezTo>
                <a:cubicBezTo>
                  <a:pt x="4533076" y="3699976"/>
                  <a:pt x="4528696" y="3716168"/>
                  <a:pt x="4525077" y="3732361"/>
                </a:cubicBezTo>
                <a:cubicBezTo>
                  <a:pt x="4523742" y="3738267"/>
                  <a:pt x="4518597" y="3744173"/>
                  <a:pt x="4519359" y="3749506"/>
                </a:cubicBezTo>
                <a:cubicBezTo>
                  <a:pt x="4527552" y="3802467"/>
                  <a:pt x="4490976" y="3840569"/>
                  <a:pt x="4474782" y="3885338"/>
                </a:cubicBezTo>
                <a:cubicBezTo>
                  <a:pt x="4457636" y="3932394"/>
                  <a:pt x="4431347" y="3977925"/>
                  <a:pt x="4439157" y="4030503"/>
                </a:cubicBezTo>
                <a:cubicBezTo>
                  <a:pt x="4443919" y="4062318"/>
                  <a:pt x="4454971" y="4092989"/>
                  <a:pt x="4461639" y="4124614"/>
                </a:cubicBezTo>
                <a:cubicBezTo>
                  <a:pt x="4463924" y="4135854"/>
                  <a:pt x="4463542" y="4148427"/>
                  <a:pt x="4461256" y="4159667"/>
                </a:cubicBezTo>
                <a:cubicBezTo>
                  <a:pt x="4450777" y="4213961"/>
                  <a:pt x="4449253" y="4267493"/>
                  <a:pt x="4466400" y="4320837"/>
                </a:cubicBezTo>
                <a:cubicBezTo>
                  <a:pt x="4469259" y="4329979"/>
                  <a:pt x="4471924" y="4339695"/>
                  <a:pt x="4471924" y="4349222"/>
                </a:cubicBezTo>
                <a:cubicBezTo>
                  <a:pt x="4471924" y="4401419"/>
                  <a:pt x="4467924" y="4452665"/>
                  <a:pt x="4449253" y="4502579"/>
                </a:cubicBezTo>
                <a:cubicBezTo>
                  <a:pt x="4442967" y="4519343"/>
                  <a:pt x="4446967" y="4539728"/>
                  <a:pt x="4445443" y="4558207"/>
                </a:cubicBezTo>
                <a:cubicBezTo>
                  <a:pt x="4444111" y="4575351"/>
                  <a:pt x="4443539" y="4592878"/>
                  <a:pt x="4439157" y="4609452"/>
                </a:cubicBezTo>
                <a:cubicBezTo>
                  <a:pt x="4432681" y="4633647"/>
                  <a:pt x="4431919" y="4656126"/>
                  <a:pt x="4437633" y="4681083"/>
                </a:cubicBezTo>
                <a:cubicBezTo>
                  <a:pt x="4442967" y="4704895"/>
                  <a:pt x="4440301" y="4730614"/>
                  <a:pt x="4440491" y="4755381"/>
                </a:cubicBezTo>
                <a:cubicBezTo>
                  <a:pt x="4440681" y="4783004"/>
                  <a:pt x="4440871" y="4810627"/>
                  <a:pt x="4439919" y="4838250"/>
                </a:cubicBezTo>
                <a:cubicBezTo>
                  <a:pt x="4439539" y="4849300"/>
                  <a:pt x="4431919" y="4861873"/>
                  <a:pt x="4434967" y="4871019"/>
                </a:cubicBezTo>
                <a:cubicBezTo>
                  <a:pt x="4445254" y="4900546"/>
                  <a:pt x="4432872" y="4930075"/>
                  <a:pt x="4438395" y="4959602"/>
                </a:cubicBezTo>
                <a:cubicBezTo>
                  <a:pt x="4441254" y="4974082"/>
                  <a:pt x="4433444" y="4990465"/>
                  <a:pt x="4432681" y="5006086"/>
                </a:cubicBezTo>
                <a:cubicBezTo>
                  <a:pt x="4431347" y="5031614"/>
                  <a:pt x="4431919" y="5057141"/>
                  <a:pt x="4431537" y="5082670"/>
                </a:cubicBezTo>
                <a:cubicBezTo>
                  <a:pt x="4431347" y="5091052"/>
                  <a:pt x="4430585" y="5099245"/>
                  <a:pt x="4430202" y="5107627"/>
                </a:cubicBezTo>
                <a:cubicBezTo>
                  <a:pt x="4429823" y="5115057"/>
                  <a:pt x="4428108" y="5122867"/>
                  <a:pt x="4429440" y="5129916"/>
                </a:cubicBezTo>
                <a:cubicBezTo>
                  <a:pt x="4434205" y="5155445"/>
                  <a:pt x="4442016" y="5180591"/>
                  <a:pt x="4445063" y="5206308"/>
                </a:cubicBezTo>
                <a:cubicBezTo>
                  <a:pt x="4447729" y="5228597"/>
                  <a:pt x="4444111" y="5251650"/>
                  <a:pt x="4446015" y="5274129"/>
                </a:cubicBezTo>
                <a:cubicBezTo>
                  <a:pt x="4449253" y="5313754"/>
                  <a:pt x="4454971" y="5353379"/>
                  <a:pt x="4458589" y="5393005"/>
                </a:cubicBezTo>
                <a:cubicBezTo>
                  <a:pt x="4459351" y="5401579"/>
                  <a:pt x="4454587" y="5410531"/>
                  <a:pt x="4454207" y="5419295"/>
                </a:cubicBezTo>
                <a:cubicBezTo>
                  <a:pt x="4453255" y="5446728"/>
                  <a:pt x="4453063" y="5474161"/>
                  <a:pt x="4452493" y="5501594"/>
                </a:cubicBezTo>
                <a:cubicBezTo>
                  <a:pt x="4452301" y="5517215"/>
                  <a:pt x="4452873" y="5533027"/>
                  <a:pt x="4451160" y="5548460"/>
                </a:cubicBezTo>
                <a:cubicBezTo>
                  <a:pt x="4448873" y="5568842"/>
                  <a:pt x="4445443" y="5587321"/>
                  <a:pt x="4460304" y="5606372"/>
                </a:cubicBezTo>
                <a:cubicBezTo>
                  <a:pt x="4483354" y="5635711"/>
                  <a:pt x="4474400" y="5673050"/>
                  <a:pt x="4479734" y="5706959"/>
                </a:cubicBezTo>
                <a:cubicBezTo>
                  <a:pt x="4481069" y="5715723"/>
                  <a:pt x="4481259" y="5724678"/>
                  <a:pt x="4482782" y="5733440"/>
                </a:cubicBezTo>
                <a:cubicBezTo>
                  <a:pt x="4485641" y="5749634"/>
                  <a:pt x="4488879" y="5765635"/>
                  <a:pt x="4492119" y="5781830"/>
                </a:cubicBezTo>
                <a:cubicBezTo>
                  <a:pt x="4492690" y="5784686"/>
                  <a:pt x="4492881" y="5787924"/>
                  <a:pt x="4493834" y="5790592"/>
                </a:cubicBezTo>
                <a:cubicBezTo>
                  <a:pt x="4501833" y="5815169"/>
                  <a:pt x="4510977" y="5839361"/>
                  <a:pt x="4517455" y="5864318"/>
                </a:cubicBezTo>
                <a:cubicBezTo>
                  <a:pt x="4520695" y="5876511"/>
                  <a:pt x="4521076" y="5890037"/>
                  <a:pt x="4519359" y="5902610"/>
                </a:cubicBezTo>
                <a:cubicBezTo>
                  <a:pt x="4514407" y="5939377"/>
                  <a:pt x="4512311" y="5975764"/>
                  <a:pt x="4519551" y="6012723"/>
                </a:cubicBezTo>
                <a:cubicBezTo>
                  <a:pt x="4522408" y="6027392"/>
                  <a:pt x="4517645" y="6043776"/>
                  <a:pt x="4515931" y="6059397"/>
                </a:cubicBezTo>
                <a:cubicBezTo>
                  <a:pt x="4511360" y="6096736"/>
                  <a:pt x="4506405" y="6134075"/>
                  <a:pt x="4502025" y="6171605"/>
                </a:cubicBezTo>
                <a:cubicBezTo>
                  <a:pt x="4499358" y="6195037"/>
                  <a:pt x="4497833" y="6218660"/>
                  <a:pt x="4495167" y="6242093"/>
                </a:cubicBezTo>
                <a:cubicBezTo>
                  <a:pt x="4491927" y="6269144"/>
                  <a:pt x="4486975" y="6296005"/>
                  <a:pt x="4484306" y="6323058"/>
                </a:cubicBezTo>
                <a:cubicBezTo>
                  <a:pt x="4481259" y="6353919"/>
                  <a:pt x="4480688" y="6384972"/>
                  <a:pt x="4477448" y="6415833"/>
                </a:cubicBezTo>
                <a:cubicBezTo>
                  <a:pt x="4471162" y="6472225"/>
                  <a:pt x="4463733" y="6528424"/>
                  <a:pt x="4456683" y="6584812"/>
                </a:cubicBezTo>
                <a:cubicBezTo>
                  <a:pt x="4449825" y="6639488"/>
                  <a:pt x="4443729" y="6694164"/>
                  <a:pt x="4435157" y="6748458"/>
                </a:cubicBezTo>
                <a:cubicBezTo>
                  <a:pt x="4431537" y="6771319"/>
                  <a:pt x="4421630" y="6793035"/>
                  <a:pt x="4416106" y="6815516"/>
                </a:cubicBezTo>
                <a:lnTo>
                  <a:pt x="4406407" y="6858000"/>
                </a:lnTo>
                <a:lnTo>
                  <a:pt x="4234154" y="6858000"/>
                </a:lnTo>
                <a:lnTo>
                  <a:pt x="0" y="6858000"/>
                </a:lnTo>
                <a:lnTo>
                  <a:pt x="0" y="2"/>
                </a:lnTo>
                <a:lnTo>
                  <a:pt x="3741092" y="1"/>
                </a:lnTo>
                <a:lnTo>
                  <a:pt x="3743810" y="21486"/>
                </a:lnTo>
                <a:close/>
              </a:path>
            </a:pathLst>
          </a:custGeom>
          <a:noFill/>
          <a:effectLst/>
          <a:extLst>
            <a:ext uri="{909E8E84-426E-40DD-AFC4-6F175D3DCCD1}">
              <a14:hiddenFill xmlns:a14="http://schemas.microsoft.com/office/drawing/2010/main">
                <a:solidFill>
                  <a:srgbClr val="FFFFFF"/>
                </a:solidFill>
              </a14:hiddenFill>
            </a:ext>
          </a:extLst>
        </p:spPr>
      </p:pic>
      <p:grpSp>
        <p:nvGrpSpPr>
          <p:cNvPr id="8208" name="Group 8200">
            <a:extLst>
              <a:ext uri="{FF2B5EF4-FFF2-40B4-BE49-F238E27FC236}">
                <a16:creationId xmlns:a16="http://schemas.microsoft.com/office/drawing/2014/main" id="{54A1C8FD-E5B7-4BEC-A74A-A55FB8EA7C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effectLst>
            <a:outerShdw blurRad="381000" dist="152400" algn="l" rotWithShape="0">
              <a:prstClr val="black">
                <a:alpha val="10000"/>
              </a:prstClr>
            </a:outerShdw>
          </a:effectLst>
        </p:grpSpPr>
        <p:sp>
          <p:nvSpPr>
            <p:cNvPr id="8202" name="Freeform: Shape 8201">
              <a:extLst>
                <a:ext uri="{FF2B5EF4-FFF2-40B4-BE49-F238E27FC236}">
                  <a16:creationId xmlns:a16="http://schemas.microsoft.com/office/drawing/2014/main" id="{B20D202D-5E48-4B15-9AF5-71BED4FCFF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209" name="Freeform: Shape 8202">
              <a:extLst>
                <a:ext uri="{FF2B5EF4-FFF2-40B4-BE49-F238E27FC236}">
                  <a16:creationId xmlns:a16="http://schemas.microsoft.com/office/drawing/2014/main" id="{68D6A069-9380-4E59-A0DA-07053EE8E5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Marcador de contenido 2">
            <a:extLst>
              <a:ext uri="{FF2B5EF4-FFF2-40B4-BE49-F238E27FC236}">
                <a16:creationId xmlns:a16="http://schemas.microsoft.com/office/drawing/2014/main" id="{1EB4D6DF-9F2D-A8F7-D9AC-9F78C3BD33BB}"/>
              </a:ext>
            </a:extLst>
          </p:cNvPr>
          <p:cNvSpPr>
            <a:spLocks noGrp="1"/>
          </p:cNvSpPr>
          <p:nvPr>
            <p:ph idx="1"/>
          </p:nvPr>
        </p:nvSpPr>
        <p:spPr>
          <a:xfrm>
            <a:off x="4862283" y="664031"/>
            <a:ext cx="7046688" cy="6041570"/>
          </a:xfrm>
        </p:spPr>
        <p:txBody>
          <a:bodyPr>
            <a:noAutofit/>
          </a:bodyPr>
          <a:lstStyle/>
          <a:p>
            <a:pPr marL="0" indent="0" algn="just">
              <a:lnSpc>
                <a:spcPct val="100000"/>
              </a:lnSpc>
              <a:spcBef>
                <a:spcPts val="0"/>
              </a:spcBef>
              <a:buNone/>
            </a:pPr>
            <a:endPar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0" indent="0" algn="just">
              <a:lnSpc>
                <a:spcPct val="100000"/>
              </a:lnSpc>
              <a:spcBef>
                <a:spcPts val="0"/>
              </a:spcBef>
              <a:buNone/>
            </a:pPr>
            <a:r>
              <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rPr>
              <a:t>–«[…] 9. Queremos glorificar la guerra –única higiene del mundo el militarismo, el patriotismo, el gesto destructor de los anarquistas, las bellas ideas que matan y el desprecio de la mujer. […]»,</a:t>
            </a:r>
          </a:p>
          <a:p>
            <a:pPr marL="0" indent="0" algn="just">
              <a:lnSpc>
                <a:spcPct val="100000"/>
              </a:lnSpc>
              <a:spcBef>
                <a:spcPts val="0"/>
              </a:spcBef>
              <a:buNone/>
            </a:pPr>
            <a:endPar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0" indent="0" algn="just">
              <a:lnSpc>
                <a:spcPct val="100000"/>
              </a:lnSpc>
              <a:spcBef>
                <a:spcPts val="0"/>
              </a:spcBef>
              <a:buNone/>
            </a:pPr>
            <a:r>
              <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rPr>
              <a:t>–«[…] 10. –«10. Queremos derribar los museos, las bibliotecas, las academias de todo tipo, y combatir el moralismo, el feminismo y contra todas las cobardías oportunistas y utilitarias»-,</a:t>
            </a:r>
          </a:p>
        </p:txBody>
      </p:sp>
    </p:spTree>
    <p:extLst>
      <p:ext uri="{BB962C8B-B14F-4D97-AF65-F5344CB8AC3E}">
        <p14:creationId xmlns:p14="http://schemas.microsoft.com/office/powerpoint/2010/main" val="36848978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56" name="Rectangle 10255">
            <a:extLst>
              <a:ext uri="{FF2B5EF4-FFF2-40B4-BE49-F238E27FC236}">
                <a16:creationId xmlns:a16="http://schemas.microsoft.com/office/drawing/2014/main" id="{3A930249-8242-4E2B-AF17-C018264883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58" name="Rectangle 10257">
            <a:extLst>
              <a:ext uri="{FF2B5EF4-FFF2-40B4-BE49-F238E27FC236}">
                <a16:creationId xmlns:a16="http://schemas.microsoft.com/office/drawing/2014/main" id="{A5BDD999-C5E1-4B3E-A710-768673819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pic>
        <p:nvPicPr>
          <p:cNvPr id="10242" name="Picture 2">
            <a:extLst>
              <a:ext uri="{FF2B5EF4-FFF2-40B4-BE49-F238E27FC236}">
                <a16:creationId xmlns:a16="http://schemas.microsoft.com/office/drawing/2014/main" id="{036EB20A-C5B9-3659-1B86-B444FC221F34}"/>
              </a:ext>
            </a:extLst>
          </p:cNvPr>
          <p:cNvPicPr>
            <a:picLocks noChangeAspect="1" noChangeArrowheads="1"/>
          </p:cNvPicPr>
          <p:nvPr/>
        </p:nvPicPr>
        <p:blipFill>
          <a:blip r:embed="rId2">
            <a:alphaModFix amt="60000"/>
            <a:extLst>
              <a:ext uri="{28A0092B-C50C-407E-A947-70E740481C1C}">
                <a14:useLocalDpi xmlns:a14="http://schemas.microsoft.com/office/drawing/2010/main" val="0"/>
              </a:ext>
            </a:extLst>
          </a:blip>
          <a:srcRect t="4985" r="3" b="3"/>
          <a:stretch/>
        </p:blipFill>
        <p:spPr bwMode="auto">
          <a:xfrm>
            <a:off x="-4084" y="10"/>
            <a:ext cx="6099050" cy="6857990"/>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n 6">
            <a:extLst>
              <a:ext uri="{FF2B5EF4-FFF2-40B4-BE49-F238E27FC236}">
                <a16:creationId xmlns:a16="http://schemas.microsoft.com/office/drawing/2014/main" id="{60313F48-54B6-8115-33BB-4C2EB5ACA51B}"/>
              </a:ext>
            </a:extLst>
          </p:cNvPr>
          <p:cNvPicPr>
            <a:picLocks noChangeAspect="1"/>
          </p:cNvPicPr>
          <p:nvPr/>
        </p:nvPicPr>
        <p:blipFill>
          <a:blip r:embed="rId3">
            <a:alphaModFix amt="60000"/>
            <a:extLst>
              <a:ext uri="{28A0092B-C50C-407E-A947-70E740481C1C}">
                <a14:useLocalDpi xmlns:a14="http://schemas.microsoft.com/office/drawing/2010/main" val="0"/>
              </a:ext>
            </a:extLst>
          </a:blip>
          <a:srcRect l="19991" r="15795"/>
          <a:stretch/>
        </p:blipFill>
        <p:spPr>
          <a:xfrm>
            <a:off x="6096844" y="10"/>
            <a:ext cx="6095156" cy="6857990"/>
          </a:xfrm>
          <a:prstGeom prst="rect">
            <a:avLst/>
          </a:prstGeom>
        </p:spPr>
      </p:pic>
      <p:sp>
        <p:nvSpPr>
          <p:cNvPr id="2" name="Título 1">
            <a:extLst>
              <a:ext uri="{FF2B5EF4-FFF2-40B4-BE49-F238E27FC236}">
                <a16:creationId xmlns:a16="http://schemas.microsoft.com/office/drawing/2014/main" id="{5A25AB7A-ADE2-FF75-66CA-D2886352D824}"/>
              </a:ext>
            </a:extLst>
          </p:cNvPr>
          <p:cNvSpPr>
            <a:spLocks noGrp="1"/>
          </p:cNvSpPr>
          <p:nvPr>
            <p:ph type="title"/>
          </p:nvPr>
        </p:nvSpPr>
        <p:spPr>
          <a:xfrm>
            <a:off x="1198181" y="1122363"/>
            <a:ext cx="9795637" cy="2215884"/>
          </a:xfrm>
        </p:spPr>
        <p:txBody>
          <a:bodyPr vert="horz" lIns="91440" tIns="45720" rIns="91440" bIns="45720" rtlCol="0" anchor="b">
            <a:normAutofit/>
          </a:bodyPr>
          <a:lstStyle/>
          <a:p>
            <a:pPr algn="ctr"/>
            <a:r>
              <a:rPr lang="en-US" sz="5200" kern="1200" spc="600" dirty="0" err="1">
                <a:solidFill>
                  <a:schemeClr val="bg1"/>
                </a:solidFill>
                <a:highlight>
                  <a:srgbClr val="000000"/>
                </a:highlight>
                <a:latin typeface="Calibri" panose="020F0502020204030204" pitchFamily="34" charset="0"/>
                <a:ea typeface="Calibri" panose="020F0502020204030204" pitchFamily="34" charset="0"/>
                <a:cs typeface="Calibri" panose="020F0502020204030204" pitchFamily="34" charset="0"/>
              </a:rPr>
              <a:t>Dadaísmo</a:t>
            </a:r>
            <a:endParaRPr lang="en-US" sz="5200" kern="1200" spc="600" dirty="0">
              <a:solidFill>
                <a:schemeClr val="bg1"/>
              </a:solidFill>
              <a:highlight>
                <a:srgbClr val="000000"/>
              </a:highlight>
              <a:latin typeface="Calibri" panose="020F0502020204030204" pitchFamily="34" charset="0"/>
              <a:ea typeface="Calibri" panose="020F0502020204030204" pitchFamily="34" charset="0"/>
              <a:cs typeface="Calibri" panose="020F0502020204030204" pitchFamily="34" charset="0"/>
            </a:endParaRPr>
          </a:p>
        </p:txBody>
      </p:sp>
      <p:sp>
        <p:nvSpPr>
          <p:cNvPr id="3" name="Marcador de contenido 2">
            <a:extLst>
              <a:ext uri="{FF2B5EF4-FFF2-40B4-BE49-F238E27FC236}">
                <a16:creationId xmlns:a16="http://schemas.microsoft.com/office/drawing/2014/main" id="{B8A32B99-C21D-95CC-8F4E-26176CBC1B46}"/>
              </a:ext>
            </a:extLst>
          </p:cNvPr>
          <p:cNvSpPr>
            <a:spLocks noGrp="1"/>
          </p:cNvSpPr>
          <p:nvPr>
            <p:ph idx="1"/>
          </p:nvPr>
        </p:nvSpPr>
        <p:spPr>
          <a:xfrm>
            <a:off x="1198181" y="3509963"/>
            <a:ext cx="9795637" cy="1747837"/>
          </a:xfrm>
        </p:spPr>
        <p:txBody>
          <a:bodyPr vert="horz" lIns="91440" tIns="45720" rIns="91440" bIns="45720" rtlCol="0">
            <a:normAutofit/>
          </a:bodyPr>
          <a:lstStyle/>
          <a:p>
            <a:pPr marL="0" indent="0" algn="ctr">
              <a:buNone/>
            </a:pPr>
            <a:endParaRPr lang="en-US" sz="2400" kern="1200" dirty="0">
              <a:solidFill>
                <a:srgbClr val="FFFFFF"/>
              </a:solidFill>
              <a:latin typeface="+mn-lt"/>
              <a:ea typeface="+mn-ea"/>
              <a:cs typeface="+mn-cs"/>
            </a:endParaRPr>
          </a:p>
        </p:txBody>
      </p:sp>
    </p:spTree>
    <p:extLst>
      <p:ext uri="{BB962C8B-B14F-4D97-AF65-F5344CB8AC3E}">
        <p14:creationId xmlns:p14="http://schemas.microsoft.com/office/powerpoint/2010/main" val="25360229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319" name="Rectangle 13318">
            <a:extLst>
              <a:ext uri="{FF2B5EF4-FFF2-40B4-BE49-F238E27FC236}">
                <a16:creationId xmlns:a16="http://schemas.microsoft.com/office/drawing/2014/main" id="{6B5E2835-4E47-45B3-9CFE-732FF7B054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314" name="Picture 2">
            <a:extLst>
              <a:ext uri="{FF2B5EF4-FFF2-40B4-BE49-F238E27FC236}">
                <a16:creationId xmlns:a16="http://schemas.microsoft.com/office/drawing/2014/main" id="{F72A7776-7AB2-A0D2-F591-389E13A12C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11916"/>
          <a:stretch/>
        </p:blipFill>
        <p:spPr bwMode="auto">
          <a:xfrm>
            <a:off x="3242695" y="10"/>
            <a:ext cx="8949307"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a:noFill/>
          <a:extLst>
            <a:ext uri="{909E8E84-426E-40DD-AFC4-6F175D3DCCD1}">
              <a14:hiddenFill xmlns:a14="http://schemas.microsoft.com/office/drawing/2010/main">
                <a:solidFill>
                  <a:srgbClr val="FFFFFF"/>
                </a:solidFill>
              </a14:hiddenFill>
            </a:ext>
          </a:extLst>
        </p:spPr>
      </p:pic>
      <p:sp useBgFill="1">
        <p:nvSpPr>
          <p:cNvPr id="13321" name="Freeform: Shape 13320">
            <a:extLst>
              <a:ext uri="{FF2B5EF4-FFF2-40B4-BE49-F238E27FC236}">
                <a16:creationId xmlns:a16="http://schemas.microsoft.com/office/drawing/2014/main" id="{5B45AD5D-AA52-4F7B-9362-576A39AD9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455673"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rgbClr val="D5D5D5"/>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323" name="Freeform: Shape 13322">
            <a:extLst>
              <a:ext uri="{FF2B5EF4-FFF2-40B4-BE49-F238E27FC236}">
                <a16:creationId xmlns:a16="http://schemas.microsoft.com/office/drawing/2014/main" id="{AEDD7960-4866-4399-BEF6-DD1431AB4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6529" cy="68580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F2F041EC-BD03-661D-DDA7-4FA3C1CA364C}"/>
              </a:ext>
            </a:extLst>
          </p:cNvPr>
          <p:cNvSpPr>
            <a:spLocks noGrp="1"/>
          </p:cNvSpPr>
          <p:nvPr>
            <p:ph type="title"/>
          </p:nvPr>
        </p:nvSpPr>
        <p:spPr>
          <a:xfrm>
            <a:off x="206829" y="1117219"/>
            <a:ext cx="5311249" cy="1125728"/>
          </a:xfrm>
        </p:spPr>
        <p:txBody>
          <a:bodyPr anchor="b">
            <a:normAutofit/>
          </a:bodyPr>
          <a:lstStyle/>
          <a:p>
            <a:r>
              <a:rPr lang="es-CL" sz="2800" b="1" spc="300" dirty="0">
                <a:solidFill>
                  <a:srgbClr val="FF6600"/>
                </a:solidFill>
                <a:latin typeface="Calibri" panose="020F0502020204030204" pitchFamily="34" charset="0"/>
                <a:ea typeface="Calibri" panose="020F0502020204030204" pitchFamily="34" charset="0"/>
                <a:cs typeface="Calibri" panose="020F0502020204030204" pitchFamily="34" charset="0"/>
              </a:rPr>
              <a:t>CABARET VOLTAIRE</a:t>
            </a:r>
          </a:p>
        </p:txBody>
      </p:sp>
      <p:sp>
        <p:nvSpPr>
          <p:cNvPr id="13325" name="Rectangle 1332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327" name="Rectangle 1332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375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Marcador de contenido 2">
            <a:extLst>
              <a:ext uri="{FF2B5EF4-FFF2-40B4-BE49-F238E27FC236}">
                <a16:creationId xmlns:a16="http://schemas.microsoft.com/office/drawing/2014/main" id="{C4CACBED-E98D-2FAB-9DB8-CE264AC86258}"/>
              </a:ext>
            </a:extLst>
          </p:cNvPr>
          <p:cNvSpPr>
            <a:spLocks noGrp="1"/>
          </p:cNvSpPr>
          <p:nvPr>
            <p:ph idx="1"/>
          </p:nvPr>
        </p:nvSpPr>
        <p:spPr>
          <a:xfrm>
            <a:off x="371094" y="2718054"/>
            <a:ext cx="3438906" cy="3207258"/>
          </a:xfrm>
        </p:spPr>
        <p:txBody>
          <a:bodyPr anchor="t">
            <a:normAutofit/>
          </a:bodyPr>
          <a:lstStyle/>
          <a:p>
            <a:pPr marL="0" indent="0" algn="just">
              <a:buNone/>
            </a:pPr>
            <a:r>
              <a:rPr lang="es-MX" sz="1800" dirty="0">
                <a:latin typeface="Calibri" panose="020F0502020204030204" pitchFamily="34" charset="0"/>
                <a:ea typeface="Calibri" panose="020F0502020204030204" pitchFamily="34" charset="0"/>
                <a:cs typeface="Calibri" panose="020F0502020204030204" pitchFamily="34" charset="0"/>
              </a:rPr>
              <a:t>“Cuando fundé el Cabaret Voltaire, estaba seguro de que habría algunos jóvenes en Suiza que probablemente se mostrarían interesados no sólo en disfrutar de su independencia sino en dar una prueba de ella”</a:t>
            </a:r>
          </a:p>
          <a:p>
            <a:pPr algn="just"/>
            <a:endParaRPr lang="es-MX" sz="1800" dirty="0">
              <a:latin typeface="Calibri" panose="020F0502020204030204" pitchFamily="34" charset="0"/>
              <a:ea typeface="Calibri" panose="020F0502020204030204" pitchFamily="34" charset="0"/>
              <a:cs typeface="Calibri" panose="020F0502020204030204" pitchFamily="34" charset="0"/>
            </a:endParaRPr>
          </a:p>
          <a:p>
            <a:pPr marL="0" indent="0" algn="r">
              <a:buNone/>
            </a:pPr>
            <a:r>
              <a:rPr lang="es-MX" sz="1800" dirty="0">
                <a:latin typeface="Calibri" panose="020F0502020204030204" pitchFamily="34" charset="0"/>
                <a:ea typeface="Calibri" panose="020F0502020204030204" pitchFamily="34" charset="0"/>
                <a:cs typeface="Calibri" panose="020F0502020204030204" pitchFamily="34" charset="0"/>
              </a:rPr>
              <a:t>Hugo Ball</a:t>
            </a:r>
            <a:endParaRPr lang="es-CL" sz="1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409619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402EEA-3DD0-215C-7F2C-395C355F0ECF}"/>
              </a:ext>
            </a:extLst>
          </p:cNvPr>
          <p:cNvSpPr>
            <a:spLocks noGrp="1"/>
          </p:cNvSpPr>
          <p:nvPr>
            <p:ph type="title"/>
          </p:nvPr>
        </p:nvSpPr>
        <p:spPr/>
        <p:txBody>
          <a:bodyPr/>
          <a:lstStyle/>
          <a:p>
            <a:endParaRPr lang="es-CL" dirty="0"/>
          </a:p>
        </p:txBody>
      </p:sp>
      <p:sp>
        <p:nvSpPr>
          <p:cNvPr id="3" name="Marcador de contenido 2">
            <a:extLst>
              <a:ext uri="{FF2B5EF4-FFF2-40B4-BE49-F238E27FC236}">
                <a16:creationId xmlns:a16="http://schemas.microsoft.com/office/drawing/2014/main" id="{29B607E2-82BD-A790-3845-E30FE354A8BE}"/>
              </a:ext>
            </a:extLst>
          </p:cNvPr>
          <p:cNvSpPr>
            <a:spLocks noGrp="1"/>
          </p:cNvSpPr>
          <p:nvPr>
            <p:ph idx="1"/>
          </p:nvPr>
        </p:nvSpPr>
        <p:spPr/>
        <p:txBody>
          <a:bodyPr>
            <a:normAutofit/>
          </a:bodyPr>
          <a:lstStyle/>
          <a:p>
            <a:pPr marL="0" indent="0" algn="just">
              <a:buNone/>
            </a:pPr>
            <a:r>
              <a:rPr lang="es-MX" dirty="0">
                <a:latin typeface="Calibri" panose="020F0502020204030204" pitchFamily="34" charset="0"/>
                <a:ea typeface="Calibri" panose="020F0502020204030204" pitchFamily="34" charset="0"/>
                <a:cs typeface="Calibri" panose="020F0502020204030204" pitchFamily="34" charset="0"/>
              </a:rPr>
              <a:t>1916- febrero. En la más oscura calle bajo la sombra de las cuestas arquitectónicas, donde se encuentran detectives discretos entre las farolas rojas – NACIMIENTO- nacimiento del CABARET VOLTAIRE... Cabaret Voltaire, todas las noches se juega, se canta se recita... personajes en edición única aparecen, recitan o se suicidan, va y viene, la alegría del pueblo, gritos, la mezcla cosmopolita de </a:t>
            </a:r>
            <a:r>
              <a:rPr lang="es-MX" dirty="0" err="1">
                <a:latin typeface="Calibri" panose="020F0502020204030204" pitchFamily="34" charset="0"/>
                <a:ea typeface="Calibri" panose="020F0502020204030204" pitchFamily="34" charset="0"/>
                <a:cs typeface="Calibri" panose="020F0502020204030204" pitchFamily="34" charset="0"/>
              </a:rPr>
              <a:t>dioS</a:t>
            </a:r>
            <a:r>
              <a:rPr lang="es-MX" dirty="0">
                <a:latin typeface="Calibri" panose="020F0502020204030204" pitchFamily="34" charset="0"/>
                <a:ea typeface="Calibri" panose="020F0502020204030204" pitchFamily="34" charset="0"/>
                <a:cs typeface="Calibri" panose="020F0502020204030204" pitchFamily="34" charset="0"/>
              </a:rPr>
              <a:t> y de </a:t>
            </a:r>
            <a:r>
              <a:rPr lang="es-MX" dirty="0" err="1">
                <a:latin typeface="Calibri" panose="020F0502020204030204" pitchFamily="34" charset="0"/>
                <a:ea typeface="Calibri" panose="020F0502020204030204" pitchFamily="34" charset="0"/>
                <a:cs typeface="Calibri" panose="020F0502020204030204" pitchFamily="34" charset="0"/>
              </a:rPr>
              <a:t>buRdel</a:t>
            </a:r>
            <a:r>
              <a:rPr lang="es-MX" dirty="0">
                <a:latin typeface="Calibri" panose="020F0502020204030204" pitchFamily="34" charset="0"/>
                <a:ea typeface="Calibri" panose="020F0502020204030204" pitchFamily="34" charset="0"/>
                <a:cs typeface="Calibri" panose="020F0502020204030204" pitchFamily="34" charset="0"/>
              </a:rPr>
              <a:t>, el cristal y la mujer más gorda del mundo...”</a:t>
            </a:r>
          </a:p>
          <a:p>
            <a:pPr marL="0" indent="0" algn="just">
              <a:buNone/>
            </a:pPr>
            <a:endParaRPr lang="es-MX" dirty="0">
              <a:latin typeface="Calibri" panose="020F0502020204030204" pitchFamily="34" charset="0"/>
              <a:ea typeface="Calibri" panose="020F0502020204030204" pitchFamily="34" charset="0"/>
              <a:cs typeface="Calibri" panose="020F0502020204030204" pitchFamily="34" charset="0"/>
            </a:endParaRPr>
          </a:p>
          <a:p>
            <a:pPr marL="0" indent="0" algn="r">
              <a:buNone/>
            </a:pPr>
            <a:r>
              <a:rPr lang="es-MX" dirty="0" err="1">
                <a:latin typeface="Calibri" panose="020F0502020204030204" pitchFamily="34" charset="0"/>
                <a:ea typeface="Calibri" panose="020F0502020204030204" pitchFamily="34" charset="0"/>
                <a:cs typeface="Calibri" panose="020F0502020204030204" pitchFamily="34" charset="0"/>
              </a:rPr>
              <a:t>Tristan</a:t>
            </a:r>
            <a:r>
              <a:rPr lang="es-MX" dirty="0">
                <a:latin typeface="Calibri" panose="020F0502020204030204" pitchFamily="34" charset="0"/>
                <a:ea typeface="Calibri" panose="020F0502020204030204" pitchFamily="34" charset="0"/>
                <a:cs typeface="Calibri" panose="020F0502020204030204" pitchFamily="34" charset="0"/>
              </a:rPr>
              <a:t> Tzara</a:t>
            </a:r>
            <a:endParaRPr lang="es-CL"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087338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2306" name="Rectangle 12305">
            <a:extLst>
              <a:ext uri="{FF2B5EF4-FFF2-40B4-BE49-F238E27FC236}">
                <a16:creationId xmlns:a16="http://schemas.microsoft.com/office/drawing/2014/main" id="{5CB593EA-2F98-479F-B4C4-F366571FA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300" name="Picture 12" descr="Hugo Ball en el Cabaret Voltaire de Zürich en 1916 / ©Fondation Arp (Clamart)">
            <a:extLst>
              <a:ext uri="{FF2B5EF4-FFF2-40B4-BE49-F238E27FC236}">
                <a16:creationId xmlns:a16="http://schemas.microsoft.com/office/drawing/2014/main" id="{BE71585B-D03B-1EBA-FCD2-B45F908B4E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 b="13719"/>
          <a:stretch/>
        </p:blipFill>
        <p:spPr bwMode="auto">
          <a:xfrm>
            <a:off x="20" y="10"/>
            <a:ext cx="2970445" cy="3383269"/>
          </a:xfrm>
          <a:prstGeom prst="rect">
            <a:avLst/>
          </a:prstGeom>
          <a:noFill/>
          <a:extLst>
            <a:ext uri="{909E8E84-426E-40DD-AFC4-6F175D3DCCD1}">
              <a14:hiddenFill xmlns:a14="http://schemas.microsoft.com/office/drawing/2010/main">
                <a:solidFill>
                  <a:srgbClr val="FFFFFF"/>
                </a:solidFill>
              </a14:hiddenFill>
            </a:ext>
          </a:extLst>
        </p:spPr>
      </p:pic>
      <p:pic>
        <p:nvPicPr>
          <p:cNvPr id="12290" name="Picture 2" descr="dadaismo">
            <a:extLst>
              <a:ext uri="{FF2B5EF4-FFF2-40B4-BE49-F238E27FC236}">
                <a16:creationId xmlns:a16="http://schemas.microsoft.com/office/drawing/2014/main" id="{E9AD433A-F066-CF82-8A4D-405D7F42F5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3" b="31379"/>
          <a:stretch/>
        </p:blipFill>
        <p:spPr bwMode="auto">
          <a:xfrm>
            <a:off x="3072956" y="10"/>
            <a:ext cx="2970465" cy="3383268"/>
          </a:xfrm>
          <a:prstGeom prst="rect">
            <a:avLst/>
          </a:prstGeom>
          <a:noFill/>
          <a:extLst>
            <a:ext uri="{909E8E84-426E-40DD-AFC4-6F175D3DCCD1}">
              <a14:hiddenFill xmlns:a14="http://schemas.microsoft.com/office/drawing/2010/main">
                <a:solidFill>
                  <a:srgbClr val="FFFFFF"/>
                </a:solidFill>
              </a14:hiddenFill>
            </a:ext>
          </a:extLst>
        </p:spPr>
      </p:pic>
      <p:pic>
        <p:nvPicPr>
          <p:cNvPr id="12298" name="Picture 10" descr="Tristan Tzara (en haut avec la canne) avec les poètes du mouvement Dada&#10; (France 3 / Culturebox / capture d&amp;#039;écran)">
            <a:extLst>
              <a:ext uri="{FF2B5EF4-FFF2-40B4-BE49-F238E27FC236}">
                <a16:creationId xmlns:a16="http://schemas.microsoft.com/office/drawing/2014/main" id="{F4A05F71-8BF6-585B-16B3-A2C27ADD24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0521" r="26657" b="6"/>
          <a:stretch/>
        </p:blipFill>
        <p:spPr bwMode="auto">
          <a:xfrm>
            <a:off x="6145909" y="10"/>
            <a:ext cx="2971800" cy="3383268"/>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a:extLst>
              <a:ext uri="{FF2B5EF4-FFF2-40B4-BE49-F238E27FC236}">
                <a16:creationId xmlns:a16="http://schemas.microsoft.com/office/drawing/2014/main" id="{D76425DE-631F-766A-41F8-70A0315BA9E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7951" r="787" b="-2"/>
          <a:stretch/>
        </p:blipFill>
        <p:spPr bwMode="auto">
          <a:xfrm>
            <a:off x="9220200" y="10"/>
            <a:ext cx="2971800" cy="3383268"/>
          </a:xfrm>
          <a:prstGeom prst="rect">
            <a:avLst/>
          </a:prstGeom>
          <a:noFill/>
          <a:extLst>
            <a:ext uri="{909E8E84-426E-40DD-AFC4-6F175D3DCCD1}">
              <a14:hiddenFill xmlns:a14="http://schemas.microsoft.com/office/drawing/2010/main">
                <a:solidFill>
                  <a:srgbClr val="FFFFFF"/>
                </a:solidFill>
              </a14:hiddenFill>
            </a:ext>
          </a:extLst>
        </p:spPr>
      </p:pic>
      <p:pic>
        <p:nvPicPr>
          <p:cNvPr id="12294" name="Picture 6">
            <a:extLst>
              <a:ext uri="{FF2B5EF4-FFF2-40B4-BE49-F238E27FC236}">
                <a16:creationId xmlns:a16="http://schemas.microsoft.com/office/drawing/2014/main" id="{4495ADBB-23FA-DB45-A258-0EDBE0437E44}"/>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5562" b="16998"/>
          <a:stretch/>
        </p:blipFill>
        <p:spPr bwMode="auto">
          <a:xfrm>
            <a:off x="-1018" y="3474720"/>
            <a:ext cx="6044438" cy="3383280"/>
          </a:xfrm>
          <a:prstGeom prst="rect">
            <a:avLst/>
          </a:prstGeom>
          <a:noFill/>
          <a:extLst>
            <a:ext uri="{909E8E84-426E-40DD-AFC4-6F175D3DCCD1}">
              <a14:hiddenFill xmlns:a14="http://schemas.microsoft.com/office/drawing/2010/main">
                <a:solidFill>
                  <a:srgbClr val="FFFFFF"/>
                </a:solidFill>
              </a14:hiddenFill>
            </a:ext>
          </a:extLst>
        </p:spPr>
      </p:pic>
      <p:sp>
        <p:nvSpPr>
          <p:cNvPr id="12308" name="Rectangle 12307">
            <a:extLst>
              <a:ext uri="{FF2B5EF4-FFF2-40B4-BE49-F238E27FC236}">
                <a16:creationId xmlns:a16="http://schemas.microsoft.com/office/drawing/2014/main" id="{39BEB6D0-9E4E-4221-93D1-74ABECEE9E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45910" y="3474720"/>
            <a:ext cx="6046090" cy="3383281"/>
          </a:xfrm>
          <a:prstGeom prst="rect">
            <a:avLst/>
          </a:prstGeom>
          <a:solidFill>
            <a:srgbClr val="6540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BE697DD0-131C-4F02-93DA-7CA59236523E}"/>
              </a:ext>
            </a:extLst>
          </p:cNvPr>
          <p:cNvSpPr>
            <a:spLocks noGrp="1"/>
          </p:cNvSpPr>
          <p:nvPr>
            <p:ph type="title"/>
          </p:nvPr>
        </p:nvSpPr>
        <p:spPr>
          <a:xfrm>
            <a:off x="6491653" y="3799272"/>
            <a:ext cx="5193748" cy="637124"/>
          </a:xfrm>
        </p:spPr>
        <p:txBody>
          <a:bodyPr>
            <a:normAutofit/>
          </a:bodyPr>
          <a:lstStyle/>
          <a:p>
            <a:r>
              <a:rPr lang="es-CL" sz="3200" dirty="0">
                <a:solidFill>
                  <a:srgbClr val="FFFFFF"/>
                </a:solidFill>
                <a:latin typeface="Calibri" panose="020F0502020204030204" pitchFamily="34" charset="0"/>
                <a:ea typeface="Calibri" panose="020F0502020204030204" pitchFamily="34" charset="0"/>
                <a:cs typeface="Calibri" panose="020F0502020204030204" pitchFamily="34" charset="0"/>
              </a:rPr>
              <a:t>“Dadá no significa nada”</a:t>
            </a:r>
          </a:p>
        </p:txBody>
      </p:sp>
      <p:sp>
        <p:nvSpPr>
          <p:cNvPr id="3" name="Marcador de contenido 2">
            <a:extLst>
              <a:ext uri="{FF2B5EF4-FFF2-40B4-BE49-F238E27FC236}">
                <a16:creationId xmlns:a16="http://schemas.microsoft.com/office/drawing/2014/main" id="{A6881996-343E-B94B-AEF9-D07B9B47B59D}"/>
              </a:ext>
            </a:extLst>
          </p:cNvPr>
          <p:cNvSpPr>
            <a:spLocks noGrp="1"/>
          </p:cNvSpPr>
          <p:nvPr>
            <p:ph idx="1"/>
          </p:nvPr>
        </p:nvSpPr>
        <p:spPr>
          <a:xfrm>
            <a:off x="6479648" y="4510585"/>
            <a:ext cx="5366610" cy="1758732"/>
          </a:xfrm>
        </p:spPr>
        <p:txBody>
          <a:bodyPr>
            <a:normAutofit/>
          </a:bodyPr>
          <a:lstStyle/>
          <a:p>
            <a:pPr marL="0" indent="0" algn="r">
              <a:buNone/>
            </a:pPr>
            <a:r>
              <a:rPr lang="es-CL" sz="1800" dirty="0" err="1">
                <a:solidFill>
                  <a:srgbClr val="FFFFFF"/>
                </a:solidFill>
                <a:latin typeface="Calibri" panose="020F0502020204030204" pitchFamily="34" charset="0"/>
                <a:ea typeface="Calibri" panose="020F0502020204030204" pitchFamily="34" charset="0"/>
                <a:cs typeface="Calibri" panose="020F0502020204030204" pitchFamily="34" charset="0"/>
              </a:rPr>
              <a:t>Tristan</a:t>
            </a:r>
            <a:r>
              <a:rPr lang="es-CL" sz="1800" dirty="0">
                <a:solidFill>
                  <a:srgbClr val="FFFFFF"/>
                </a:solidFill>
                <a:latin typeface="Calibri" panose="020F0502020204030204" pitchFamily="34" charset="0"/>
                <a:ea typeface="Calibri" panose="020F0502020204030204" pitchFamily="34" charset="0"/>
                <a:cs typeface="Calibri" panose="020F0502020204030204" pitchFamily="34" charset="0"/>
              </a:rPr>
              <a:t> Tzara</a:t>
            </a:r>
          </a:p>
        </p:txBody>
      </p:sp>
    </p:spTree>
    <p:extLst>
      <p:ext uri="{BB962C8B-B14F-4D97-AF65-F5344CB8AC3E}">
        <p14:creationId xmlns:p14="http://schemas.microsoft.com/office/powerpoint/2010/main" val="4286617891"/>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463" name="Rectangle 19462">
            <a:extLst>
              <a:ext uri="{FF2B5EF4-FFF2-40B4-BE49-F238E27FC236}">
                <a16:creationId xmlns:a16="http://schemas.microsoft.com/office/drawing/2014/main" id="{533BF18B-C8A1-400D-BBBD-6103EC90F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4" name="6 CuadroTexto">
            <a:extLst>
              <a:ext uri="{FF2B5EF4-FFF2-40B4-BE49-F238E27FC236}">
                <a16:creationId xmlns:a16="http://schemas.microsoft.com/office/drawing/2014/main" id="{6CAA69BC-7ADA-6961-C091-02294A7F5E54}"/>
              </a:ext>
            </a:extLst>
          </p:cNvPr>
          <p:cNvSpPr txBox="1">
            <a:spLocks noChangeArrowheads="1"/>
          </p:cNvSpPr>
          <p:nvPr/>
        </p:nvSpPr>
        <p:spPr bwMode="auto">
          <a:xfrm>
            <a:off x="9267909" y="2023110"/>
            <a:ext cx="2469624" cy="284607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lnSpc>
                <a:spcPct val="90000"/>
              </a:lnSpc>
              <a:spcBef>
                <a:spcPct val="0"/>
              </a:spcBef>
              <a:spcAft>
                <a:spcPts val="600"/>
              </a:spcAft>
            </a:pPr>
            <a:r>
              <a:rPr lang="es-MX" sz="3700" kern="1200" noProof="0" dirty="0">
                <a:solidFill>
                  <a:schemeClr val="tx1"/>
                </a:solidFill>
                <a:ea typeface="Calibri" panose="020F0502020204030204" pitchFamily="34" charset="0"/>
                <a:cs typeface="Calibri" panose="020F0502020204030204" pitchFamily="34" charset="0"/>
              </a:rPr>
              <a:t>Man Ray</a:t>
            </a:r>
          </a:p>
          <a:p>
            <a:pPr algn="ctr">
              <a:lnSpc>
                <a:spcPct val="90000"/>
              </a:lnSpc>
              <a:spcBef>
                <a:spcPct val="0"/>
              </a:spcBef>
              <a:spcAft>
                <a:spcPts val="600"/>
              </a:spcAft>
            </a:pPr>
            <a:r>
              <a:rPr lang="es-MX" sz="2000" noProof="0" dirty="0">
                <a:ea typeface="Calibri" panose="020F0502020204030204" pitchFamily="34" charset="0"/>
                <a:cs typeface="Calibri" panose="020F0502020204030204" pitchFamily="34" charset="0"/>
              </a:rPr>
              <a:t>Fotografía vanguardista </a:t>
            </a:r>
            <a:endParaRPr lang="es-MX" sz="2000" kern="1200" noProof="0" dirty="0">
              <a:solidFill>
                <a:schemeClr val="tx1"/>
              </a:solidFill>
              <a:ea typeface="Calibri" panose="020F0502020204030204" pitchFamily="34" charset="0"/>
              <a:cs typeface="Calibri" panose="020F0502020204030204" pitchFamily="34" charset="0"/>
            </a:endParaRPr>
          </a:p>
        </p:txBody>
      </p:sp>
      <p:sp>
        <p:nvSpPr>
          <p:cNvPr id="19465" name="Rectangle 19464">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467" name="Rectangle 19466">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a:extLst>
              <a:ext uri="{FF2B5EF4-FFF2-40B4-BE49-F238E27FC236}">
                <a16:creationId xmlns:a16="http://schemas.microsoft.com/office/drawing/2014/main" id="{81640C10-BF5B-B1E8-3D57-985A3B67BD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032" r="383" b="2"/>
          <a:stretch/>
        </p:blipFill>
        <p:spPr bwMode="auto">
          <a:xfrm>
            <a:off x="545231" y="858525"/>
            <a:ext cx="3719192" cy="521190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a:extLst>
              <a:ext uri="{FF2B5EF4-FFF2-40B4-BE49-F238E27FC236}">
                <a16:creationId xmlns:a16="http://schemas.microsoft.com/office/drawing/2014/main" id="{2E282BE3-041C-0D95-AEDA-75109DE1B7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7836" r="5" b="5"/>
          <a:stretch/>
        </p:blipFill>
        <p:spPr bwMode="auto">
          <a:xfrm>
            <a:off x="4457706" y="858524"/>
            <a:ext cx="3685032" cy="250545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8" name="Picture 2">
            <a:extLst>
              <a:ext uri="{FF2B5EF4-FFF2-40B4-BE49-F238E27FC236}">
                <a16:creationId xmlns:a16="http://schemas.microsoft.com/office/drawing/2014/main" id="{7AB07B96-81E7-BA70-BDE4-8A87CDA2F7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5" b="9351"/>
          <a:stretch/>
        </p:blipFill>
        <p:spPr bwMode="auto">
          <a:xfrm>
            <a:off x="4457712" y="3564974"/>
            <a:ext cx="3685031" cy="2505456"/>
          </a:xfrm>
          <a:prstGeom prst="rect">
            <a:avLst/>
          </a:prstGeom>
          <a:noFill/>
          <a:extLst>
            <a:ext uri="{909E8E84-426E-40DD-AFC4-6F175D3DCCD1}">
              <a14:hiddenFill xmlns:a14="http://schemas.microsoft.com/office/drawing/2010/main">
                <a:solidFill>
                  <a:srgbClr val="FFFFFF"/>
                </a:solidFill>
              </a14:hiddenFill>
            </a:ext>
          </a:extLst>
        </p:spPr>
      </p:pic>
      <p:sp>
        <p:nvSpPr>
          <p:cNvPr id="19469" name="Rectangle 19468">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78A570-CA0F-C576-04AD-8D310E82CB06}"/>
              </a:ext>
            </a:extLst>
          </p:cNvPr>
          <p:cNvSpPr>
            <a:spLocks noGrp="1"/>
          </p:cNvSpPr>
          <p:nvPr>
            <p:ph type="title"/>
          </p:nvPr>
        </p:nvSpPr>
        <p:spPr/>
        <p:txBody>
          <a:bodyPr/>
          <a:lstStyle/>
          <a:p>
            <a:r>
              <a:rPr lang="es-MX" b="1" dirty="0">
                <a:latin typeface="Calibri" panose="020F0502020204030204" pitchFamily="34" charset="0"/>
                <a:ea typeface="Calibri" panose="020F0502020204030204" pitchFamily="34" charset="0"/>
                <a:cs typeface="Calibri" panose="020F0502020204030204" pitchFamily="34" charset="0"/>
              </a:rPr>
              <a:t>DESCRIPCIÓN DE UNA VELADA DADÁ</a:t>
            </a:r>
            <a:br>
              <a:rPr lang="es-MX" b="1" dirty="0">
                <a:latin typeface="Calibri" panose="020F0502020204030204" pitchFamily="34" charset="0"/>
                <a:ea typeface="Calibri" panose="020F0502020204030204" pitchFamily="34" charset="0"/>
                <a:cs typeface="Calibri" panose="020F0502020204030204" pitchFamily="34" charset="0"/>
              </a:rPr>
            </a:br>
            <a:endParaRPr lang="es-CL" b="1" dirty="0">
              <a:latin typeface="Calibri" panose="020F0502020204030204" pitchFamily="34" charset="0"/>
              <a:ea typeface="Calibri" panose="020F0502020204030204" pitchFamily="34" charset="0"/>
              <a:cs typeface="Calibri" panose="020F0502020204030204" pitchFamily="34" charset="0"/>
            </a:endParaRPr>
          </a:p>
        </p:txBody>
      </p:sp>
      <p:sp>
        <p:nvSpPr>
          <p:cNvPr id="3" name="Marcador de contenido 2">
            <a:extLst>
              <a:ext uri="{FF2B5EF4-FFF2-40B4-BE49-F238E27FC236}">
                <a16:creationId xmlns:a16="http://schemas.microsoft.com/office/drawing/2014/main" id="{CEE4E405-A1F7-9311-B203-0B5EB1F838DD}"/>
              </a:ext>
            </a:extLst>
          </p:cNvPr>
          <p:cNvSpPr>
            <a:spLocks noGrp="1"/>
          </p:cNvSpPr>
          <p:nvPr>
            <p:ph idx="1"/>
          </p:nvPr>
        </p:nvSpPr>
        <p:spPr/>
        <p:txBody>
          <a:bodyPr>
            <a:normAutofit/>
          </a:bodyPr>
          <a:lstStyle/>
          <a:p>
            <a:pPr marL="0" indent="0" algn="just">
              <a:buNone/>
            </a:pPr>
            <a:r>
              <a:rPr lang="es-MX" dirty="0">
                <a:latin typeface="Calibri" panose="020F0502020204030204" pitchFamily="34" charset="0"/>
                <a:ea typeface="Calibri" panose="020F0502020204030204" pitchFamily="34" charset="0"/>
                <a:cs typeface="Calibri" panose="020F0502020204030204" pitchFamily="34" charset="0"/>
              </a:rPr>
              <a:t>“Con el mal gusto que les caracteriza, los </a:t>
            </a:r>
            <a:r>
              <a:rPr lang="es-MX" dirty="0" err="1">
                <a:latin typeface="Calibri" panose="020F0502020204030204" pitchFamily="34" charset="0"/>
                <a:ea typeface="Calibri" panose="020F0502020204030204" pitchFamily="34" charset="0"/>
                <a:cs typeface="Calibri" panose="020F0502020204030204" pitchFamily="34" charset="0"/>
              </a:rPr>
              <a:t>dadás</a:t>
            </a:r>
            <a:r>
              <a:rPr lang="es-MX" dirty="0">
                <a:latin typeface="Calibri" panose="020F0502020204030204" pitchFamily="34" charset="0"/>
                <a:ea typeface="Calibri" panose="020F0502020204030204" pitchFamily="34" charset="0"/>
                <a:cs typeface="Calibri" panose="020F0502020204030204" pitchFamily="34" charset="0"/>
              </a:rPr>
              <a:t> han apaleado esta vez al resorte del espanto. La escena era en el sótano y con todas las luces apagadas, por una trampilla llegaban gemidos... Otro farsante, escondido detrás de un armario injuriaba a las personalidades presentes... Los </a:t>
            </a:r>
            <a:r>
              <a:rPr lang="es-MX" dirty="0" err="1">
                <a:latin typeface="Calibri" panose="020F0502020204030204" pitchFamily="34" charset="0"/>
                <a:ea typeface="Calibri" panose="020F0502020204030204" pitchFamily="34" charset="0"/>
                <a:cs typeface="Calibri" panose="020F0502020204030204" pitchFamily="34" charset="0"/>
              </a:rPr>
              <a:t>dadás</a:t>
            </a:r>
            <a:r>
              <a:rPr lang="es-MX" dirty="0">
                <a:latin typeface="Calibri" panose="020F0502020204030204" pitchFamily="34" charset="0"/>
                <a:ea typeface="Calibri" panose="020F0502020204030204" pitchFamily="34" charset="0"/>
                <a:cs typeface="Calibri" panose="020F0502020204030204" pitchFamily="34" charset="0"/>
              </a:rPr>
              <a:t>, sin corbata y con guantes blancos, pasaban y volvían a pasar. André Breton encendía cerillas, G. </a:t>
            </a:r>
            <a:r>
              <a:rPr lang="es-MX" dirty="0" err="1">
                <a:latin typeface="Calibri" panose="020F0502020204030204" pitchFamily="34" charset="0"/>
                <a:ea typeface="Calibri" panose="020F0502020204030204" pitchFamily="34" charset="0"/>
                <a:cs typeface="Calibri" panose="020F0502020204030204" pitchFamily="34" charset="0"/>
              </a:rPr>
              <a:t>Ribemont-Dessaignes</a:t>
            </a:r>
            <a:r>
              <a:rPr lang="es-MX" dirty="0">
                <a:latin typeface="Calibri" panose="020F0502020204030204" pitchFamily="34" charset="0"/>
                <a:ea typeface="Calibri" panose="020F0502020204030204" pitchFamily="34" charset="0"/>
                <a:cs typeface="Calibri" panose="020F0502020204030204" pitchFamily="34" charset="0"/>
              </a:rPr>
              <a:t> gritaba a cada instante: “Llueve sobre un cráneo”, Aragón maullaba, </a:t>
            </a:r>
            <a:r>
              <a:rPr lang="es-MX" dirty="0" err="1">
                <a:latin typeface="Calibri" panose="020F0502020204030204" pitchFamily="34" charset="0"/>
                <a:ea typeface="Calibri" panose="020F0502020204030204" pitchFamily="34" charset="0"/>
                <a:cs typeface="Calibri" panose="020F0502020204030204" pitchFamily="34" charset="0"/>
              </a:rPr>
              <a:t>Soupalt</a:t>
            </a:r>
            <a:r>
              <a:rPr lang="es-MX" dirty="0">
                <a:latin typeface="Calibri" panose="020F0502020204030204" pitchFamily="34" charset="0"/>
                <a:ea typeface="Calibri" panose="020F0502020204030204" pitchFamily="34" charset="0"/>
                <a:cs typeface="Calibri" panose="020F0502020204030204" pitchFamily="34" charset="0"/>
              </a:rPr>
              <a:t> jugaba al escondite con Tzara, mientras que Benjamín Peret y </a:t>
            </a:r>
            <a:r>
              <a:rPr lang="es-MX" dirty="0" err="1">
                <a:latin typeface="Calibri" panose="020F0502020204030204" pitchFamily="34" charset="0"/>
                <a:ea typeface="Calibri" panose="020F0502020204030204" pitchFamily="34" charset="0"/>
                <a:cs typeface="Calibri" panose="020F0502020204030204" pitchFamily="34" charset="0"/>
              </a:rPr>
              <a:t>Charcoune</a:t>
            </a:r>
            <a:r>
              <a:rPr lang="es-MX" dirty="0">
                <a:latin typeface="Calibri" panose="020F0502020204030204" pitchFamily="34" charset="0"/>
                <a:ea typeface="Calibri" panose="020F0502020204030204" pitchFamily="34" charset="0"/>
                <a:cs typeface="Calibri" panose="020F0502020204030204" pitchFamily="34" charset="0"/>
              </a:rPr>
              <a:t> se daban la mano a cada instante. En el umbral, Jacques </a:t>
            </a:r>
            <a:r>
              <a:rPr lang="es-MX" dirty="0" err="1">
                <a:latin typeface="Calibri" panose="020F0502020204030204" pitchFamily="34" charset="0"/>
                <a:ea typeface="Calibri" panose="020F0502020204030204" pitchFamily="34" charset="0"/>
                <a:cs typeface="Calibri" panose="020F0502020204030204" pitchFamily="34" charset="0"/>
              </a:rPr>
              <a:t>Rigaut</a:t>
            </a:r>
            <a:r>
              <a:rPr lang="es-MX" dirty="0">
                <a:latin typeface="Calibri" panose="020F0502020204030204" pitchFamily="34" charset="0"/>
                <a:ea typeface="Calibri" panose="020F0502020204030204" pitchFamily="34" charset="0"/>
                <a:cs typeface="Calibri" panose="020F0502020204030204" pitchFamily="34" charset="0"/>
              </a:rPr>
              <a:t> contaba en voz alta los automóviles y las perlas de los visitantes...” </a:t>
            </a:r>
            <a:endParaRPr lang="es-CL"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438498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83935C-37D4-BE62-A274-011BD059C86A}"/>
              </a:ext>
            </a:extLst>
          </p:cNvPr>
          <p:cNvSpPr>
            <a:spLocks noGrp="1"/>
          </p:cNvSpPr>
          <p:nvPr>
            <p:ph type="title"/>
          </p:nvPr>
        </p:nvSpPr>
        <p:spPr/>
        <p:txBody>
          <a:bodyPr/>
          <a:lstStyle/>
          <a:p>
            <a:r>
              <a:rPr lang="es-CL" b="1" dirty="0">
                <a:latin typeface="Calibri" panose="020F0502020204030204" pitchFamily="34" charset="0"/>
                <a:ea typeface="Calibri" panose="020F0502020204030204" pitchFamily="34" charset="0"/>
                <a:cs typeface="Calibri" panose="020F0502020204030204" pitchFamily="34" charset="0"/>
              </a:rPr>
              <a:t>Para hacer un poema </a:t>
            </a:r>
            <a:r>
              <a:rPr lang="es-CL" b="1" dirty="0" err="1">
                <a:latin typeface="Calibri" panose="020F0502020204030204" pitchFamily="34" charset="0"/>
                <a:ea typeface="Calibri" panose="020F0502020204030204" pitchFamily="34" charset="0"/>
                <a:cs typeface="Calibri" panose="020F0502020204030204" pitchFamily="34" charset="0"/>
              </a:rPr>
              <a:t>dadá</a:t>
            </a:r>
            <a:endParaRPr lang="es-CL" b="1" dirty="0">
              <a:latin typeface="Calibri" panose="020F0502020204030204" pitchFamily="34" charset="0"/>
              <a:ea typeface="Calibri" panose="020F0502020204030204" pitchFamily="34" charset="0"/>
              <a:cs typeface="Calibri" panose="020F0502020204030204" pitchFamily="34" charset="0"/>
            </a:endParaRPr>
          </a:p>
        </p:txBody>
      </p:sp>
      <p:sp>
        <p:nvSpPr>
          <p:cNvPr id="3" name="Marcador de contenido 2">
            <a:extLst>
              <a:ext uri="{FF2B5EF4-FFF2-40B4-BE49-F238E27FC236}">
                <a16:creationId xmlns:a16="http://schemas.microsoft.com/office/drawing/2014/main" id="{FD3269BD-08AE-A52C-DAC1-42B10E2225D9}"/>
              </a:ext>
            </a:extLst>
          </p:cNvPr>
          <p:cNvSpPr>
            <a:spLocks noGrp="1"/>
          </p:cNvSpPr>
          <p:nvPr>
            <p:ph idx="1"/>
          </p:nvPr>
        </p:nvSpPr>
        <p:spPr/>
        <p:txBody>
          <a:bodyPr>
            <a:normAutofit fontScale="92500" lnSpcReduction="20000"/>
          </a:bodyPr>
          <a:lstStyle/>
          <a:p>
            <a:pPr marL="0" indent="0">
              <a:lnSpc>
                <a:spcPct val="120000"/>
              </a:lnSpc>
              <a:buNone/>
            </a:pPr>
            <a:r>
              <a:rPr lang="es-MX" sz="2000" b="0" i="0" dirty="0">
                <a:effectLst/>
                <a:latin typeface="Calibri" panose="020F0502020204030204" pitchFamily="34" charset="0"/>
                <a:ea typeface="Calibri" panose="020F0502020204030204" pitchFamily="34" charset="0"/>
                <a:cs typeface="Calibri" panose="020F0502020204030204" pitchFamily="34" charset="0"/>
              </a:rPr>
              <a:t>Tome un periódico.</a:t>
            </a:r>
            <a:br>
              <a:rPr lang="es-MX" sz="2000" dirty="0">
                <a:latin typeface="Calibri" panose="020F0502020204030204" pitchFamily="34" charset="0"/>
                <a:ea typeface="Calibri" panose="020F0502020204030204" pitchFamily="34" charset="0"/>
                <a:cs typeface="Calibri" panose="020F0502020204030204" pitchFamily="34" charset="0"/>
              </a:rPr>
            </a:br>
            <a:r>
              <a:rPr lang="es-MX" sz="2000" b="0" i="0" dirty="0">
                <a:effectLst/>
                <a:latin typeface="Calibri" panose="020F0502020204030204" pitchFamily="34" charset="0"/>
                <a:ea typeface="Calibri" panose="020F0502020204030204" pitchFamily="34" charset="0"/>
                <a:cs typeface="Calibri" panose="020F0502020204030204" pitchFamily="34" charset="0"/>
              </a:rPr>
              <a:t>Tome unas tijeras.</a:t>
            </a:r>
            <a:br>
              <a:rPr lang="es-MX" sz="2000" dirty="0">
                <a:latin typeface="Calibri" panose="020F0502020204030204" pitchFamily="34" charset="0"/>
                <a:ea typeface="Calibri" panose="020F0502020204030204" pitchFamily="34" charset="0"/>
                <a:cs typeface="Calibri" panose="020F0502020204030204" pitchFamily="34" charset="0"/>
              </a:rPr>
            </a:br>
            <a:r>
              <a:rPr lang="es-MX" sz="2000" b="0" i="0" dirty="0">
                <a:effectLst/>
                <a:latin typeface="Calibri" panose="020F0502020204030204" pitchFamily="34" charset="0"/>
                <a:ea typeface="Calibri" panose="020F0502020204030204" pitchFamily="34" charset="0"/>
                <a:cs typeface="Calibri" panose="020F0502020204030204" pitchFamily="34" charset="0"/>
              </a:rPr>
              <a:t>Escoja en el periódico un artículo de la longitud que desee darle a su poema.</a:t>
            </a:r>
            <a:br>
              <a:rPr lang="es-MX" sz="2000" dirty="0">
                <a:latin typeface="Calibri" panose="020F0502020204030204" pitchFamily="34" charset="0"/>
                <a:ea typeface="Calibri" panose="020F0502020204030204" pitchFamily="34" charset="0"/>
                <a:cs typeface="Calibri" panose="020F0502020204030204" pitchFamily="34" charset="0"/>
              </a:rPr>
            </a:br>
            <a:r>
              <a:rPr lang="es-MX" sz="2000" b="0" i="0" dirty="0">
                <a:effectLst/>
                <a:latin typeface="Calibri" panose="020F0502020204030204" pitchFamily="34" charset="0"/>
                <a:ea typeface="Calibri" panose="020F0502020204030204" pitchFamily="34" charset="0"/>
                <a:cs typeface="Calibri" panose="020F0502020204030204" pitchFamily="34" charset="0"/>
              </a:rPr>
              <a:t>Recorte el artículo.</a:t>
            </a:r>
            <a:br>
              <a:rPr lang="es-MX" sz="2000" dirty="0">
                <a:latin typeface="Calibri" panose="020F0502020204030204" pitchFamily="34" charset="0"/>
                <a:ea typeface="Calibri" panose="020F0502020204030204" pitchFamily="34" charset="0"/>
                <a:cs typeface="Calibri" panose="020F0502020204030204" pitchFamily="34" charset="0"/>
              </a:rPr>
            </a:br>
            <a:r>
              <a:rPr lang="es-MX" sz="2000" b="0" i="0" dirty="0">
                <a:effectLst/>
                <a:latin typeface="Calibri" panose="020F0502020204030204" pitchFamily="34" charset="0"/>
                <a:ea typeface="Calibri" panose="020F0502020204030204" pitchFamily="34" charset="0"/>
                <a:cs typeface="Calibri" panose="020F0502020204030204" pitchFamily="34" charset="0"/>
              </a:rPr>
              <a:t>Recorte en seguida con cuidado cada una de las palabras que forman el artículo y métalas en una bolsa.</a:t>
            </a:r>
            <a:br>
              <a:rPr lang="es-MX" sz="2000" dirty="0">
                <a:latin typeface="Calibri" panose="020F0502020204030204" pitchFamily="34" charset="0"/>
                <a:ea typeface="Calibri" panose="020F0502020204030204" pitchFamily="34" charset="0"/>
                <a:cs typeface="Calibri" panose="020F0502020204030204" pitchFamily="34" charset="0"/>
              </a:rPr>
            </a:br>
            <a:r>
              <a:rPr lang="es-MX" sz="2000" b="0" i="0" dirty="0">
                <a:effectLst/>
                <a:latin typeface="Calibri" panose="020F0502020204030204" pitchFamily="34" charset="0"/>
                <a:ea typeface="Calibri" panose="020F0502020204030204" pitchFamily="34" charset="0"/>
                <a:cs typeface="Calibri" panose="020F0502020204030204" pitchFamily="34" charset="0"/>
              </a:rPr>
              <a:t>Agítela suavemente.</a:t>
            </a:r>
            <a:br>
              <a:rPr lang="es-MX" sz="2000" dirty="0">
                <a:latin typeface="Calibri" panose="020F0502020204030204" pitchFamily="34" charset="0"/>
                <a:ea typeface="Calibri" panose="020F0502020204030204" pitchFamily="34" charset="0"/>
                <a:cs typeface="Calibri" panose="020F0502020204030204" pitchFamily="34" charset="0"/>
              </a:rPr>
            </a:br>
            <a:r>
              <a:rPr lang="es-MX" sz="2000" b="0" i="0" dirty="0">
                <a:effectLst/>
                <a:latin typeface="Calibri" panose="020F0502020204030204" pitchFamily="34" charset="0"/>
                <a:ea typeface="Calibri" panose="020F0502020204030204" pitchFamily="34" charset="0"/>
                <a:cs typeface="Calibri" panose="020F0502020204030204" pitchFamily="34" charset="0"/>
              </a:rPr>
              <a:t>Ahora saque cada recorte uno tras otro.</a:t>
            </a:r>
            <a:br>
              <a:rPr lang="es-MX" sz="2000" dirty="0">
                <a:latin typeface="Calibri" panose="020F0502020204030204" pitchFamily="34" charset="0"/>
                <a:ea typeface="Calibri" panose="020F0502020204030204" pitchFamily="34" charset="0"/>
                <a:cs typeface="Calibri" panose="020F0502020204030204" pitchFamily="34" charset="0"/>
              </a:rPr>
            </a:br>
            <a:r>
              <a:rPr lang="es-MX" sz="2000" b="0" i="0" dirty="0">
                <a:effectLst/>
                <a:latin typeface="Calibri" panose="020F0502020204030204" pitchFamily="34" charset="0"/>
                <a:ea typeface="Calibri" panose="020F0502020204030204" pitchFamily="34" charset="0"/>
                <a:cs typeface="Calibri" panose="020F0502020204030204" pitchFamily="34" charset="0"/>
              </a:rPr>
              <a:t>Copie concienzudamente en el orden en que hayan salido de la bolsa.</a:t>
            </a:r>
            <a:br>
              <a:rPr lang="es-MX" sz="2000" dirty="0">
                <a:latin typeface="Calibri" panose="020F0502020204030204" pitchFamily="34" charset="0"/>
                <a:ea typeface="Calibri" panose="020F0502020204030204" pitchFamily="34" charset="0"/>
                <a:cs typeface="Calibri" panose="020F0502020204030204" pitchFamily="34" charset="0"/>
              </a:rPr>
            </a:br>
            <a:r>
              <a:rPr lang="es-MX" sz="2000" b="0" i="0" dirty="0">
                <a:effectLst/>
                <a:latin typeface="Calibri" panose="020F0502020204030204" pitchFamily="34" charset="0"/>
                <a:ea typeface="Calibri" panose="020F0502020204030204" pitchFamily="34" charset="0"/>
                <a:cs typeface="Calibri" panose="020F0502020204030204" pitchFamily="34" charset="0"/>
              </a:rPr>
              <a:t>El poema se parecerá a usted.</a:t>
            </a:r>
            <a:br>
              <a:rPr lang="es-MX" sz="2000" dirty="0">
                <a:latin typeface="Calibri" panose="020F0502020204030204" pitchFamily="34" charset="0"/>
                <a:ea typeface="Calibri" panose="020F0502020204030204" pitchFamily="34" charset="0"/>
                <a:cs typeface="Calibri" panose="020F0502020204030204" pitchFamily="34" charset="0"/>
              </a:rPr>
            </a:br>
            <a:r>
              <a:rPr lang="es-MX" sz="2000" b="0" i="0" dirty="0">
                <a:effectLst/>
                <a:latin typeface="Calibri" panose="020F0502020204030204" pitchFamily="34" charset="0"/>
                <a:ea typeface="Calibri" panose="020F0502020204030204" pitchFamily="34" charset="0"/>
                <a:cs typeface="Calibri" panose="020F0502020204030204" pitchFamily="34" charset="0"/>
              </a:rPr>
              <a:t>Y es usted un escritor infinitamente original y de una sensibilidad hechizante, aunque incomprendida por el vulgo.</a:t>
            </a:r>
          </a:p>
          <a:p>
            <a:pPr marL="0" indent="0">
              <a:lnSpc>
                <a:spcPct val="120000"/>
              </a:lnSpc>
              <a:buNone/>
            </a:pPr>
            <a:endParaRPr lang="es-MX" sz="2000" dirty="0">
              <a:latin typeface="Calibri" panose="020F0502020204030204" pitchFamily="34" charset="0"/>
              <a:ea typeface="Calibri" panose="020F0502020204030204" pitchFamily="34" charset="0"/>
              <a:cs typeface="Calibri" panose="020F0502020204030204" pitchFamily="34" charset="0"/>
            </a:endParaRPr>
          </a:p>
          <a:p>
            <a:pPr marL="0" indent="0" algn="r">
              <a:lnSpc>
                <a:spcPct val="120000"/>
              </a:lnSpc>
              <a:buNone/>
            </a:pPr>
            <a:r>
              <a:rPr lang="es-MX" sz="2000" dirty="0" err="1">
                <a:latin typeface="Calibri" panose="020F0502020204030204" pitchFamily="34" charset="0"/>
                <a:ea typeface="Calibri" panose="020F0502020204030204" pitchFamily="34" charset="0"/>
                <a:cs typeface="Calibri" panose="020F0502020204030204" pitchFamily="34" charset="0"/>
              </a:rPr>
              <a:t>Trsitán</a:t>
            </a:r>
            <a:r>
              <a:rPr lang="es-MX" sz="2000" dirty="0">
                <a:latin typeface="Calibri" panose="020F0502020204030204" pitchFamily="34" charset="0"/>
                <a:ea typeface="Calibri" panose="020F0502020204030204" pitchFamily="34" charset="0"/>
                <a:cs typeface="Calibri" panose="020F0502020204030204" pitchFamily="34" charset="0"/>
              </a:rPr>
              <a:t> Tzara, Siete manifiestos </a:t>
            </a:r>
            <a:r>
              <a:rPr lang="es-MX" sz="2000" dirty="0" err="1">
                <a:latin typeface="Calibri" panose="020F0502020204030204" pitchFamily="34" charset="0"/>
                <a:ea typeface="Calibri" panose="020F0502020204030204" pitchFamily="34" charset="0"/>
                <a:cs typeface="Calibri" panose="020F0502020204030204" pitchFamily="34" charset="0"/>
              </a:rPr>
              <a:t>dadá</a:t>
            </a:r>
            <a:r>
              <a:rPr lang="es-MX" sz="2000" dirty="0">
                <a:latin typeface="Calibri" panose="020F0502020204030204" pitchFamily="34" charset="0"/>
                <a:ea typeface="Calibri" panose="020F0502020204030204" pitchFamily="34" charset="0"/>
                <a:cs typeface="Calibri" panose="020F0502020204030204" pitchFamily="34" charset="0"/>
              </a:rPr>
              <a:t> (1918)</a:t>
            </a:r>
            <a:endParaRPr lang="es-CL" sz="2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542643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6" name="Rectangle 3085">
            <a:extLst>
              <a:ext uri="{FF2B5EF4-FFF2-40B4-BE49-F238E27FC236}">
                <a16:creationId xmlns:a16="http://schemas.microsoft.com/office/drawing/2014/main" id="{F065D3F1-1E0F-4BC6-9846-BCE0BCC9DC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5C946065-5F47-8FCB-21F2-3483D19338AA}"/>
              </a:ext>
            </a:extLst>
          </p:cNvPr>
          <p:cNvSpPr>
            <a:spLocks noGrp="1"/>
          </p:cNvSpPr>
          <p:nvPr>
            <p:ph type="title"/>
          </p:nvPr>
        </p:nvSpPr>
        <p:spPr>
          <a:xfrm>
            <a:off x="8186056" y="485192"/>
            <a:ext cx="3582955" cy="1885032"/>
          </a:xfrm>
        </p:spPr>
        <p:txBody>
          <a:bodyPr>
            <a:normAutofit/>
          </a:bodyPr>
          <a:lstStyle/>
          <a:p>
            <a:pPr algn="ctr"/>
            <a:r>
              <a:rPr lang="es-CL" sz="2800" b="1" dirty="0">
                <a:latin typeface="Calibri" panose="020F0502020204030204" pitchFamily="34" charset="0"/>
                <a:ea typeface="Calibri" panose="020F0502020204030204" pitchFamily="34" charset="0"/>
                <a:cs typeface="Calibri" panose="020F0502020204030204" pitchFamily="34" charset="0"/>
              </a:rPr>
              <a:t>CADÁVER EXQUISITO</a:t>
            </a:r>
          </a:p>
        </p:txBody>
      </p:sp>
      <p:pic>
        <p:nvPicPr>
          <p:cNvPr id="3076" name="Picture 4" descr="El cadáver exquisito&quot;: un juego creativo que revela el ...">
            <a:extLst>
              <a:ext uri="{FF2B5EF4-FFF2-40B4-BE49-F238E27FC236}">
                <a16:creationId xmlns:a16="http://schemas.microsoft.com/office/drawing/2014/main" id="{0537EF7C-F2B2-522A-A836-9F7A750015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7512" r="-1" b="16915"/>
          <a:stretch/>
        </p:blipFill>
        <p:spPr bwMode="auto">
          <a:xfrm>
            <a:off x="1" y="7"/>
            <a:ext cx="7680960" cy="2820489"/>
          </a:xfrm>
          <a:prstGeom prst="rect">
            <a:avLst/>
          </a:prstGeom>
          <a:noFill/>
          <a:extLst>
            <a:ext uri="{909E8E84-426E-40DD-AFC4-6F175D3DCCD1}">
              <a14:hiddenFill xmlns:a14="http://schemas.microsoft.com/office/drawing/2010/main">
                <a:solidFill>
                  <a:srgbClr val="FFFFFF"/>
                </a:solidFill>
              </a14:hiddenFill>
            </a:ext>
          </a:extLst>
        </p:spPr>
      </p:pic>
      <p:sp>
        <p:nvSpPr>
          <p:cNvPr id="3" name="Marcador de contenido 2">
            <a:extLst>
              <a:ext uri="{FF2B5EF4-FFF2-40B4-BE49-F238E27FC236}">
                <a16:creationId xmlns:a16="http://schemas.microsoft.com/office/drawing/2014/main" id="{E0EC050E-6E6D-6BC2-D071-B78E7E736AEE}"/>
              </a:ext>
            </a:extLst>
          </p:cNvPr>
          <p:cNvSpPr>
            <a:spLocks noGrp="1"/>
          </p:cNvSpPr>
          <p:nvPr>
            <p:ph idx="1"/>
          </p:nvPr>
        </p:nvSpPr>
        <p:spPr>
          <a:xfrm>
            <a:off x="1075943" y="3340361"/>
            <a:ext cx="5467926" cy="2534197"/>
          </a:xfrm>
        </p:spPr>
        <p:txBody>
          <a:bodyPr anchor="ctr">
            <a:normAutofit/>
          </a:bodyPr>
          <a:lstStyle/>
          <a:p>
            <a:r>
              <a:rPr lang="es-MX" sz="1400" b="0" i="0" dirty="0">
                <a:effectLst/>
                <a:latin typeface="Google Sans"/>
              </a:rPr>
              <a:t> El cadáver exquisito era un juego surrealista de creación colectiva, que podía ser escrito o gráfico. En esta obra cada miembro del grupo realizaba su parte de la obra sin conocer por completo las otras partes. En este tipo de collage el accidente jugaba un papel muy importante.</a:t>
            </a:r>
          </a:p>
          <a:p>
            <a:endParaRPr lang="es-MX" sz="1400" dirty="0">
              <a:latin typeface="Google Sans"/>
            </a:endParaRPr>
          </a:p>
          <a:p>
            <a:r>
              <a:rPr lang="es-MX" sz="1400" b="0" i="0" dirty="0">
                <a:effectLst/>
                <a:latin typeface="Inter-Regular"/>
              </a:rPr>
              <a:t>La premisa es sencilla: en un papel, cada uno de los participantes debe anotar una palabra o una sencilla frase. A continuación, esa parte es ocultada mediante un pequeño pliegue y otro participante continúa la frase sin conocimiento alguno de lo precedente.</a:t>
            </a:r>
            <a:endParaRPr lang="es-CL" sz="1400" dirty="0"/>
          </a:p>
        </p:txBody>
      </p:sp>
      <p:pic>
        <p:nvPicPr>
          <p:cNvPr id="3074" name="Picture 2">
            <a:extLst>
              <a:ext uri="{FF2B5EF4-FFF2-40B4-BE49-F238E27FC236}">
                <a16:creationId xmlns:a16="http://schemas.microsoft.com/office/drawing/2014/main" id="{D4372023-4841-B3E6-A67D-8D6B4D5B10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4215" r="-1" b="24051"/>
          <a:stretch/>
        </p:blipFill>
        <p:spPr bwMode="auto">
          <a:xfrm>
            <a:off x="7671072" y="2768742"/>
            <a:ext cx="4520928" cy="4089256"/>
          </a:xfrm>
          <a:prstGeom prst="rect">
            <a:avLst/>
          </a:prstGeom>
          <a:noFill/>
          <a:extLst>
            <a:ext uri="{909E8E84-426E-40DD-AFC4-6F175D3DCCD1}">
              <a14:hiddenFill xmlns:a14="http://schemas.microsoft.com/office/drawing/2010/main">
                <a:solidFill>
                  <a:srgbClr val="FFFFFF"/>
                </a:solidFill>
              </a14:hiddenFill>
            </a:ext>
          </a:extLst>
        </p:spPr>
      </p:pic>
      <p:sp>
        <p:nvSpPr>
          <p:cNvPr id="3088" name="Rectangle 3087">
            <a:extLst>
              <a:ext uri="{FF2B5EF4-FFF2-40B4-BE49-F238E27FC236}">
                <a16:creationId xmlns:a16="http://schemas.microsoft.com/office/drawing/2014/main" id="{CD84038B-4A56-439B-A184-79B2D45066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768743"/>
            <a:ext cx="12192000"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3090" name="Rectangle 3089">
            <a:extLst>
              <a:ext uri="{FF2B5EF4-FFF2-40B4-BE49-F238E27FC236}">
                <a16:creationId xmlns:a16="http://schemas.microsoft.com/office/drawing/2014/main" id="{4F96EE13-2C4D-4262-812E-DDE5FC35F0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275569" y="3396995"/>
            <a:ext cx="6858002"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Tree>
    <p:extLst>
      <p:ext uri="{BB962C8B-B14F-4D97-AF65-F5344CB8AC3E}">
        <p14:creationId xmlns:p14="http://schemas.microsoft.com/office/powerpoint/2010/main" val="419707612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4965</TotalTime>
  <Words>2850</Words>
  <Application>Microsoft Office PowerPoint</Application>
  <PresentationFormat>Panorámica</PresentationFormat>
  <Paragraphs>109</Paragraphs>
  <Slides>28</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28</vt:i4>
      </vt:variant>
    </vt:vector>
  </HeadingPairs>
  <TitlesOfParts>
    <vt:vector size="36" baseType="lpstr">
      <vt:lpstr>Aptos</vt:lpstr>
      <vt:lpstr>Aptos Display</vt:lpstr>
      <vt:lpstr>Arial</vt:lpstr>
      <vt:lpstr>Calibri</vt:lpstr>
      <vt:lpstr>Georgia</vt:lpstr>
      <vt:lpstr>Google Sans</vt:lpstr>
      <vt:lpstr>Inter-Regular</vt:lpstr>
      <vt:lpstr>Tema de Office</vt:lpstr>
      <vt:lpstr>Clase 3:   Las vanguardias y la crisis del realismo </vt:lpstr>
      <vt:lpstr>El sueño de la razón produce monstruos  Francisco de Goya, 1799</vt:lpstr>
      <vt:lpstr>Siglo XX: Crisis del proyecto ilustrado</vt:lpstr>
      <vt:lpstr>SIGLO XX, crisis del paradigma moderno-ilustrado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CUBISMO</vt:lpstr>
      <vt:lpstr>Presentación de PowerPoint</vt:lpstr>
      <vt:lpstr>Futurismo</vt:lpstr>
      <vt:lpstr>Manifiesto futurisma</vt:lpstr>
      <vt:lpstr>Dadaísmo</vt:lpstr>
      <vt:lpstr>CABARET VOLTAIRE</vt:lpstr>
      <vt:lpstr>Presentación de PowerPoint</vt:lpstr>
      <vt:lpstr>“Dadá no significa nada”</vt:lpstr>
      <vt:lpstr>Presentación de PowerPoint</vt:lpstr>
      <vt:lpstr>DESCRIPCIÓN DE UNA VELADA DADÁ </vt:lpstr>
      <vt:lpstr>Para hacer un poema dadá</vt:lpstr>
      <vt:lpstr>CADÁVER EXQUISITO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Roberto Suazo</dc:creator>
  <cp:lastModifiedBy>Roberto Suazo</cp:lastModifiedBy>
  <cp:revision>17</cp:revision>
  <dcterms:created xsi:type="dcterms:W3CDTF">2024-08-24T19:21:25Z</dcterms:created>
  <dcterms:modified xsi:type="dcterms:W3CDTF">2025-05-07T02:45:50Z</dcterms:modified>
</cp:coreProperties>
</file>