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41"/>
  </p:notesMasterIdLst>
  <p:sldIdLst>
    <p:sldId id="256" r:id="rId2"/>
    <p:sldId id="257" r:id="rId3"/>
    <p:sldId id="258" r:id="rId4"/>
    <p:sldId id="328" r:id="rId5"/>
    <p:sldId id="305" r:id="rId6"/>
    <p:sldId id="327" r:id="rId7"/>
    <p:sldId id="280" r:id="rId8"/>
    <p:sldId id="260" r:id="rId9"/>
    <p:sldId id="261" r:id="rId10"/>
    <p:sldId id="262" r:id="rId11"/>
    <p:sldId id="263" r:id="rId12"/>
    <p:sldId id="307" r:id="rId13"/>
    <p:sldId id="308" r:id="rId14"/>
    <p:sldId id="309" r:id="rId15"/>
    <p:sldId id="265" r:id="rId16"/>
    <p:sldId id="266" r:id="rId17"/>
    <p:sldId id="267" r:id="rId18"/>
    <p:sldId id="270" r:id="rId19"/>
    <p:sldId id="274" r:id="rId20"/>
    <p:sldId id="276" r:id="rId21"/>
    <p:sldId id="278" r:id="rId22"/>
    <p:sldId id="310" r:id="rId23"/>
    <p:sldId id="311" r:id="rId24"/>
    <p:sldId id="312" r:id="rId25"/>
    <p:sldId id="313" r:id="rId26"/>
    <p:sldId id="314" r:id="rId27"/>
    <p:sldId id="315" r:id="rId28"/>
    <p:sldId id="316" r:id="rId29"/>
    <p:sldId id="288" r:id="rId30"/>
    <p:sldId id="282" r:id="rId31"/>
    <p:sldId id="329" r:id="rId32"/>
    <p:sldId id="318" r:id="rId33"/>
    <p:sldId id="319" r:id="rId34"/>
    <p:sldId id="321" r:id="rId35"/>
    <p:sldId id="322" r:id="rId36"/>
    <p:sldId id="323" r:id="rId37"/>
    <p:sldId id="324" r:id="rId38"/>
    <p:sldId id="326" r:id="rId39"/>
    <p:sldId id="325" r:id="rId4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1pPr>
    <a:lvl2pPr marL="0" marR="0" indent="228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2pPr>
    <a:lvl3pPr marL="0" marR="0" indent="457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3pPr>
    <a:lvl4pPr marL="0" marR="0" indent="685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4pPr>
    <a:lvl5pPr marL="0" marR="0" indent="9144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5pPr>
    <a:lvl6pPr marL="0" marR="0" indent="11430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6pPr>
    <a:lvl7pPr marL="0" marR="0" indent="13716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7pPr>
    <a:lvl8pPr marL="0" marR="0" indent="16002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8pPr>
    <a:lvl9pPr marL="0" marR="0" indent="182880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D1415"/>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wholeTbl>
    <a:band2H>
      <a:tcTxStyle/>
      <a:tcStyle>
        <a:tcBdr/>
        <a:fill>
          <a:solidFill>
            <a:srgbClr val="CCC7B8">
              <a:alpha val="35000"/>
            </a:srgbClr>
          </a:solidFill>
        </a:fill>
      </a:tcStyle>
    </a:band2H>
    <a:firstCol>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firstCol>
    <a:lastRow>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254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lastRow>
    <a:firstRow>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firstRow>
  </a:tblStyle>
  <a:tblStyle styleId="{C7B018BB-80A7-4F77-B60F-C8B233D01FF8}" styleName="">
    <a:tblBg/>
    <a:wholeTbl>
      <a:tcTxStyle b="off" i="off">
        <a:fontRef idx="minor">
          <a:srgbClr val="5A5950"/>
        </a:fontRef>
        <a:srgbClr val="5A5950"/>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C1C0B6">
                  <a:alpha val="85000"/>
                </a:srgbClr>
              </a:solidFill>
              <a:prstDash val="solid"/>
              <a:miter lim="400000"/>
            </a:ln>
          </a:insideV>
        </a:tcBdr>
        <a:fill>
          <a:noFill/>
        </a:fill>
      </a:tcStyle>
    </a:wholeTbl>
    <a:band2H>
      <a:tcTxStyle/>
      <a:tcStyle>
        <a:tcBdr/>
        <a:fill>
          <a:solidFill>
            <a:srgbClr val="7B9B9F">
              <a:alpha val="19000"/>
            </a:srgbClr>
          </a:solidFill>
        </a:fill>
      </a:tcStyle>
    </a:band2H>
    <a:firstCol>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F3F1DF"/>
              </a:solidFill>
              <a:prstDash val="solid"/>
              <a:miter lim="400000"/>
            </a:ln>
          </a:insideV>
        </a:tcBdr>
        <a:fill>
          <a:noFill/>
        </a:fill>
      </a:tcStyle>
    </a:firstCol>
    <a:la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fill>
          <a:noFill/>
        </a:fill>
      </a:tcStyle>
    </a:lastRow>
    <a:fir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fill>
          <a:noFill/>
        </a:fill>
      </a:tcStyle>
    </a:firstRow>
  </a:tblStyle>
  <a:tblStyle styleId="{EEE7283C-3CF3-47DC-8721-378D4A62B228}" styleName="">
    <a:tblBg/>
    <a:wholeTbl>
      <a:tcTxStyle b="off" i="off">
        <a:fontRef idx="minor">
          <a:srgbClr val="5A5950"/>
        </a:fontRef>
        <a:srgbClr val="5A5950"/>
      </a:tcTxStyle>
      <a:tcStyle>
        <a:tcBdr>
          <a:left>
            <a:ln w="19050" cap="rnd">
              <a:solidFill>
                <a:srgbClr val="000000">
                  <a:alpha val="69000"/>
                </a:srgbClr>
              </a:solidFill>
              <a:custDash>
                <a:ds d="100000" sp="200000"/>
              </a:custDash>
              <a:miter lim="400000"/>
            </a:ln>
          </a:left>
          <a:right>
            <a:ln w="19050" cap="rnd">
              <a:solidFill>
                <a:srgbClr val="000000">
                  <a:alpha val="69000"/>
                </a:srgbClr>
              </a:solidFill>
              <a:custDash>
                <a:ds d="100000" sp="200000"/>
              </a:custDash>
              <a:miter lim="400000"/>
            </a:ln>
          </a:right>
          <a:top>
            <a:ln w="19050" cap="rnd">
              <a:solidFill>
                <a:srgbClr val="000000">
                  <a:alpha val="69000"/>
                </a:srgbClr>
              </a:solidFill>
              <a:custDash>
                <a:ds d="100000" sp="200000"/>
              </a:custDash>
              <a:miter lim="400000"/>
            </a:ln>
          </a:top>
          <a:bottom>
            <a:ln w="19050" cap="rnd">
              <a:solidFill>
                <a:srgbClr val="000000">
                  <a:alpha val="69000"/>
                </a:srgbClr>
              </a:solidFill>
              <a:custDash>
                <a:ds d="100000" sp="200000"/>
              </a:custDash>
              <a:miter lim="400000"/>
            </a:ln>
          </a:bottom>
          <a:insideH>
            <a:ln w="19050" cap="rnd">
              <a:solidFill>
                <a:srgbClr val="000000">
                  <a:alpha val="69000"/>
                </a:srgbClr>
              </a:solidFill>
              <a:custDash>
                <a:ds d="100000" sp="200000"/>
              </a:custDash>
              <a:miter lim="400000"/>
            </a:ln>
          </a:insideH>
          <a:insideV>
            <a:ln w="19050" cap="rnd">
              <a:solidFill>
                <a:srgbClr val="000000">
                  <a:alpha val="69000"/>
                </a:srgbClr>
              </a:solidFill>
              <a:custDash>
                <a:ds d="100000" sp="200000"/>
              </a:custDash>
              <a:miter lim="400000"/>
            </a:ln>
          </a:insideV>
        </a:tcBdr>
        <a:fill>
          <a:noFill/>
        </a:fill>
      </a:tcStyle>
    </a:wholeTbl>
    <a:band2H>
      <a:tcTxStyle/>
      <a:tcStyle>
        <a:tcBdr/>
        <a:fill>
          <a:solidFill>
            <a:srgbClr val="D0CC8A">
              <a:alpha val="31000"/>
            </a:srgbClr>
          </a:solidFill>
        </a:fill>
      </a:tcStyle>
    </a:band2H>
    <a:firstCol>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F0E9D7"/>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firstCol>
    <a:la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lastRow>
    <a:fir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firstRow>
  </a:tblStyle>
  <a:tblStyle styleId="{CF821DB8-F4EB-4A41-A1BA-3FCAFE7338EE}" styleName="">
    <a:tblBg/>
    <a:wholeTbl>
      <a:tcTxStyle b="off" i="off">
        <a:fontRef idx="minor">
          <a:srgbClr val="5A5950"/>
        </a:fontRef>
        <a:srgbClr val="5A5950"/>
      </a:tcTxStyle>
      <a:tcStyle>
        <a:tcBdr>
          <a:left>
            <a:ln w="12700" cap="flat">
              <a:noFill/>
              <a:miter lim="400000"/>
            </a:ln>
          </a:left>
          <a:right>
            <a:ln w="12700" cap="flat">
              <a:noFill/>
              <a:miter lim="400000"/>
            </a:ln>
          </a:right>
          <a:top>
            <a:ln w="12700" cap="flat">
              <a:solidFill>
                <a:schemeClr val="accent4">
                  <a:hueOff val="-44868"/>
                  <a:lumOff val="-8845"/>
                </a:schemeClr>
              </a:solidFill>
              <a:prstDash val="solid"/>
              <a:miter lim="400000"/>
            </a:ln>
          </a:top>
          <a:bottom>
            <a:ln w="12700" cap="flat">
              <a:solidFill>
                <a:schemeClr val="accent4">
                  <a:hueOff val="-44868"/>
                  <a:lumOff val="-8845"/>
                </a:schemeClr>
              </a:solidFill>
              <a:prstDash val="solid"/>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wholeTbl>
    <a:band2H>
      <a:tcTxStyle/>
      <a:tcStyle>
        <a:tcBdr/>
        <a:fill>
          <a:solidFill>
            <a:srgbClr val="CB5815">
              <a:alpha val="7000"/>
            </a:srgbClr>
          </a:solidFill>
        </a:fill>
      </a:tcStyle>
    </a:band2H>
    <a:firstCol>
      <a:tcTxStyle b="off" i="off">
        <a:fontRef idx="minor">
          <a:srgbClr val="5A5950"/>
        </a:fontRef>
        <a:srgbClr val="5A5950"/>
      </a:tcTxStyle>
      <a:tcStyle>
        <a:tcBdr>
          <a:left>
            <a:ln w="12700" cap="flat">
              <a:noFill/>
              <a:miter lim="400000"/>
            </a:ln>
          </a:left>
          <a:right>
            <a:ln w="12700" cap="flat">
              <a:solidFill>
                <a:schemeClr val="accent4">
                  <a:hueOff val="-44868"/>
                  <a:lumOff val="-8845"/>
                </a:schemeClr>
              </a:solidFill>
              <a:prstDash val="solid"/>
              <a:miter lim="400000"/>
            </a:ln>
          </a:right>
          <a:top>
            <a:ln w="12700" cap="flat">
              <a:solidFill>
                <a:schemeClr val="accent4">
                  <a:hueOff val="-44868"/>
                  <a:lumOff val="-8845"/>
                </a:schemeClr>
              </a:solidFill>
              <a:prstDash val="solid"/>
              <a:miter lim="400000"/>
            </a:ln>
          </a:top>
          <a:bottom>
            <a:ln w="12700" cap="flat">
              <a:solidFill>
                <a:schemeClr val="accent4">
                  <a:hueOff val="-44868"/>
                  <a:lumOff val="-8845"/>
                </a:schemeClr>
              </a:solidFill>
              <a:prstDash val="solid"/>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firstCol>
    <a:lastRow>
      <a:tcTxStyle b="off" i="off">
        <a:fontRef idx="minor">
          <a:srgbClr val="5A5950"/>
        </a:fontRef>
        <a:srgbClr val="5A5950"/>
      </a:tcTxStyle>
      <a:tcStyle>
        <a:tcBdr>
          <a:left>
            <a:ln w="12700" cap="flat">
              <a:noFill/>
              <a:miter lim="400000"/>
            </a:ln>
          </a:left>
          <a:right>
            <a:ln w="12700" cap="flat">
              <a:noFill/>
              <a:miter lim="400000"/>
            </a:ln>
          </a:right>
          <a:top>
            <a:ln w="25400" cap="flat">
              <a:solidFill>
                <a:schemeClr val="accent4">
                  <a:hueOff val="-44868"/>
                  <a:lumOff val="-8845"/>
                </a:schemeClr>
              </a:solidFill>
              <a:prstDash val="solid"/>
              <a:miter lim="400000"/>
            </a:ln>
          </a:top>
          <a:bottom>
            <a:ln w="12700" cap="flat">
              <a:noFill/>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2EBDC"/>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5A5950"/>
        </a:fontRef>
        <a:srgbClr val="5A5950"/>
      </a:tcTxStyle>
      <a:tcStyle>
        <a:tcBdr>
          <a:left>
            <a:ln w="12700" cap="flat">
              <a:solidFill>
                <a:srgbClr val="F2EBDB"/>
              </a:solidFill>
              <a:prstDash val="solid"/>
              <a:miter lim="400000"/>
            </a:ln>
          </a:left>
          <a:right>
            <a:ln w="12700" cap="flat">
              <a:solidFill>
                <a:srgbClr val="F2EBDB"/>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2EBDB"/>
              </a:solidFill>
              <a:prstDash val="solid"/>
              <a:miter lim="400000"/>
            </a:ln>
          </a:insideV>
        </a:tcBdr>
        <a:fill>
          <a:solidFill>
            <a:srgbClr val="BCBCBC">
              <a:alpha val="24000"/>
            </a:srgbClr>
          </a:solidFill>
        </a:fill>
      </a:tcStyle>
    </a:wholeTbl>
    <a:band2H>
      <a:tcTxStyle/>
      <a:tcStyle>
        <a:tcBdr/>
        <a:fill>
          <a:solidFill>
            <a:srgbClr val="BCBCBC">
              <a:alpha val="12000"/>
            </a:srgbClr>
          </a:solidFill>
        </a:fill>
      </a:tcStyle>
    </a:band2H>
    <a:firstCol>
      <a:tcTxStyle b="off" i="off">
        <a:fontRef idx="minor">
          <a:srgbClr val="5A5950"/>
        </a:fontRef>
        <a:srgbClr val="5A5950"/>
      </a:tcTxStyle>
      <a:tcStyle>
        <a:tcBdr>
          <a:left>
            <a:ln w="12700" cap="flat">
              <a:solidFill>
                <a:srgbClr val="F2EBDB"/>
              </a:solidFill>
              <a:prstDash val="solid"/>
              <a:miter lim="400000"/>
            </a:ln>
          </a:left>
          <a:right>
            <a:ln w="12700" cap="flat">
              <a:solidFill>
                <a:srgbClr val="5A5950"/>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3F1DF"/>
              </a:solidFill>
              <a:prstDash val="solid"/>
              <a:miter lim="400000"/>
            </a:ln>
          </a:insideV>
        </a:tcBdr>
        <a:fill>
          <a:solidFill>
            <a:srgbClr val="BCBCBC">
              <a:alpha val="24000"/>
            </a:srgbClr>
          </a:solidFill>
        </a:fill>
      </a:tcStyle>
    </a:firstCol>
    <a:lastRow>
      <a:tcTxStyle b="off" i="off">
        <a:fontRef idx="minor">
          <a:srgbClr val="5A5950"/>
        </a:fontRef>
        <a:srgbClr val="5A5950"/>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45C51"/>
              </a:solidFill>
              <a:prstDash val="solid"/>
              <a:miter lim="400000"/>
            </a:ln>
          </a:top>
          <a:bottom>
            <a:ln w="1270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BCBCBC">
              <a:alpha val="24000"/>
            </a:srgbClr>
          </a:solidFill>
        </a:fill>
      </a:tcStyle>
    </a:lastRow>
    <a:firstRow>
      <a:tcTxStyle b="off" i="off">
        <a:fontRef idx="minor">
          <a:srgbClr val="F2EBDB"/>
        </a:fontRef>
        <a:srgbClr val="F2EBDB"/>
      </a:tcTxStyle>
      <a:tcStyle>
        <a:tcBdr>
          <a:left>
            <a:ln w="12700" cap="flat">
              <a:solidFill>
                <a:srgbClr val="766D60"/>
              </a:solidFill>
              <a:prstDash val="solid"/>
              <a:miter lim="400000"/>
            </a:ln>
          </a:left>
          <a:right>
            <a:ln w="12700" cap="flat">
              <a:solidFill>
                <a:srgbClr val="766D60"/>
              </a:solidFill>
              <a:prstDash val="solid"/>
              <a:miter lim="400000"/>
            </a:ln>
          </a:right>
          <a:top>
            <a:ln w="12700" cap="flat">
              <a:noFill/>
              <a:miter lim="400000"/>
            </a:ln>
          </a:top>
          <a:bottom>
            <a:ln w="0" cap="flat">
              <a:noFill/>
              <a:miter lim="400000"/>
            </a:ln>
          </a:bottom>
          <a:insideH>
            <a:ln w="12700" cap="flat">
              <a:solidFill>
                <a:srgbClr val="766D60"/>
              </a:solidFill>
              <a:prstDash val="solid"/>
              <a:miter lim="400000"/>
            </a:ln>
          </a:insideH>
          <a:insideV>
            <a:ln w="12700" cap="flat">
              <a:solidFill>
                <a:srgbClr val="766D60"/>
              </a:solidFill>
              <a:prstDash val="solid"/>
              <a:miter lim="400000"/>
            </a:ln>
          </a:insideV>
        </a:tcBdr>
        <a:fill>
          <a:noFill/>
        </a:fill>
      </a:tcStyle>
    </a:firstRow>
  </a:tblStyle>
  <a:tblStyle styleId="{2708684C-4D16-4618-839F-0558EEFCDFE6}" styleName="">
    <a:tblBg/>
    <a:wholeTbl>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wholeTbl>
    <a:band2H>
      <a:tcTxStyle/>
      <a:tcStyle>
        <a:tcBdr/>
        <a:fill>
          <a:solidFill>
            <a:srgbClr val="766D60">
              <a:alpha val="5000"/>
            </a:srgbClr>
          </a:solidFill>
        </a:fill>
      </a:tcStyle>
    </a:band2H>
    <a:firstCol>
      <a:tcTxStyle b="off" i="off">
        <a:fontRef idx="minor">
          <a:srgbClr val="5A5950"/>
        </a:fontRef>
        <a:srgbClr val="5A5950"/>
      </a:tcTxStyle>
      <a:tcStyle>
        <a:tcBdr>
          <a:left>
            <a:ln w="12700" cap="flat">
              <a:solidFill>
                <a:srgbClr val="766D60">
                  <a:alpha val="22000"/>
                </a:srgbClr>
              </a:solidFill>
              <a:prstDash val="solid"/>
              <a:miter lim="400000"/>
            </a:ln>
          </a:left>
          <a:right>
            <a:ln w="25400" cap="flat">
              <a:solidFill>
                <a:srgbClr val="766D60"/>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Col>
    <a:la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25400" cap="flat">
              <a:solidFill>
                <a:srgbClr val="766D60"/>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lastRow>
    <a:fir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25400" cap="flat">
              <a:solidFill>
                <a:srgbClr val="766D60"/>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721"/>
  </p:normalViewPr>
  <p:slideViewPr>
    <p:cSldViewPr snapToGrid="0" snapToObjects="1">
      <p:cViewPr varScale="1">
        <p:scale>
          <a:sx n="42" d="100"/>
          <a:sy n="42" d="100"/>
        </p:scale>
        <p:origin x="149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1143000" y="685800"/>
            <a:ext cx="4572000" cy="3429000"/>
          </a:xfrm>
          <a:prstGeom prst="rect">
            <a:avLst/>
          </a:prstGeom>
        </p:spPr>
        <p:txBody>
          <a:bodyPr/>
          <a:lstStyle/>
          <a:p>
            <a:endParaRPr/>
          </a:p>
        </p:txBody>
      </p:sp>
      <p:sp>
        <p:nvSpPr>
          <p:cNvPr id="119" name="Shape 11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 name="leatherbooktypeembellishgld.pdf" descr="leatherbooktypeembellishgld.pdf"/>
          <p:cNvPicPr>
            <a:picLocks noChangeAspect="1"/>
          </p:cNvPicPr>
          <p:nvPr/>
        </p:nvPicPr>
        <p:blipFill>
          <a:blip r:embed="rId3"/>
          <a:stretch>
            <a:fillRect/>
          </a:stretch>
        </p:blipFill>
        <p:spPr>
          <a:xfrm>
            <a:off x="5753100" y="4775200"/>
            <a:ext cx="1956620" cy="304800"/>
          </a:xfrm>
          <a:prstGeom prst="rect">
            <a:avLst/>
          </a:prstGeom>
          <a:ln w="12700">
            <a:miter lim="400000"/>
          </a:ln>
        </p:spPr>
      </p:pic>
      <p:sp>
        <p:nvSpPr>
          <p:cNvPr id="12" name="Title Text"/>
          <p:cNvSpPr txBox="1">
            <a:spLocks noGrp="1"/>
          </p:cNvSpPr>
          <p:nvPr>
            <p:ph type="title"/>
          </p:nvPr>
        </p:nvSpPr>
        <p:spPr>
          <a:xfrm>
            <a:off x="825500" y="1879600"/>
            <a:ext cx="11836400" cy="2603500"/>
          </a:xfrm>
          <a:prstGeom prst="rect">
            <a:avLst/>
          </a:prstGeom>
          <a:effectLst>
            <a:outerShdw blurRad="25400" dist="38100" dir="2700000" rotWithShape="0">
              <a:srgbClr val="6D625D">
                <a:alpha val="90000"/>
              </a:srgbClr>
            </a:outerShdw>
          </a:effectLst>
        </p:spPr>
        <p:txBody>
          <a:bodyPr anchor="b"/>
          <a:lstStyle>
            <a:lvl1pPr>
              <a:defRPr sz="8000">
                <a:solidFill>
                  <a:srgbClr val="BEA56D"/>
                </a:solidFill>
                <a:effectLst>
                  <a:outerShdw blurRad="38100" dist="25400" dir="15900000" rotWithShape="0">
                    <a:srgbClr val="000000">
                      <a:alpha val="90000"/>
                    </a:srgbClr>
                  </a:outerShdw>
                </a:effectLst>
              </a:defRPr>
            </a:lvl1pPr>
          </a:lstStyle>
          <a:p>
            <a:r>
              <a:t>Title Text</a:t>
            </a:r>
          </a:p>
        </p:txBody>
      </p:sp>
      <p:sp>
        <p:nvSpPr>
          <p:cNvPr id="13" name="Body Level One…"/>
          <p:cNvSpPr txBox="1">
            <a:spLocks noGrp="1"/>
          </p:cNvSpPr>
          <p:nvPr>
            <p:ph type="body" sz="quarter" idx="1"/>
          </p:nvPr>
        </p:nvSpPr>
        <p:spPr>
          <a:xfrm>
            <a:off x="825500" y="5346700"/>
            <a:ext cx="11836400" cy="1854200"/>
          </a:xfrm>
          <a:prstGeom prst="rect">
            <a:avLst/>
          </a:prstGeom>
          <a:effectLst>
            <a:outerShdw blurRad="25400" dist="38100" dir="2700000" rotWithShape="0">
              <a:srgbClr val="6D625D">
                <a:alpha val="90000"/>
              </a:srgbClr>
            </a:outerShdw>
          </a:effectLst>
        </p:spPr>
        <p:txBody>
          <a:bodyPr anchor="t"/>
          <a:lstStyle>
            <a:lvl1pPr marL="0" indent="0" algn="ctr">
              <a:spcBef>
                <a:spcPts val="0"/>
              </a:spcBef>
              <a:buSzTx/>
              <a:buNone/>
              <a:defRPr sz="5200" i="1">
                <a:solidFill>
                  <a:srgbClr val="BEA56D"/>
                </a:solidFill>
                <a:effectLst>
                  <a:outerShdw blurRad="25400" dist="38100" dir="15900000" rotWithShape="0">
                    <a:srgbClr val="000000">
                      <a:alpha val="90000"/>
                    </a:srgbClr>
                  </a:outerShdw>
                </a:effectLst>
              </a:defRPr>
            </a:lvl1pPr>
            <a:lvl2pPr marL="0" indent="228600" algn="ctr">
              <a:spcBef>
                <a:spcPts val="0"/>
              </a:spcBef>
              <a:buSzTx/>
              <a:buNone/>
              <a:defRPr sz="5200" i="1">
                <a:solidFill>
                  <a:srgbClr val="BEA56D"/>
                </a:solidFill>
                <a:effectLst>
                  <a:outerShdw blurRad="25400" dist="38100" dir="15900000" rotWithShape="0">
                    <a:srgbClr val="000000">
                      <a:alpha val="90000"/>
                    </a:srgbClr>
                  </a:outerShdw>
                </a:effectLst>
              </a:defRPr>
            </a:lvl2pPr>
            <a:lvl3pPr marL="0" indent="457200" algn="ctr">
              <a:spcBef>
                <a:spcPts val="0"/>
              </a:spcBef>
              <a:buSzTx/>
              <a:buNone/>
              <a:defRPr sz="5200" i="1">
                <a:solidFill>
                  <a:srgbClr val="BEA56D"/>
                </a:solidFill>
                <a:effectLst>
                  <a:outerShdw blurRad="25400" dist="38100" dir="15900000" rotWithShape="0">
                    <a:srgbClr val="000000">
                      <a:alpha val="90000"/>
                    </a:srgbClr>
                  </a:outerShdw>
                </a:effectLst>
              </a:defRPr>
            </a:lvl3pPr>
            <a:lvl4pPr marL="0" indent="685800" algn="ctr">
              <a:spcBef>
                <a:spcPts val="0"/>
              </a:spcBef>
              <a:buSzTx/>
              <a:buNone/>
              <a:defRPr sz="5200" i="1">
                <a:solidFill>
                  <a:srgbClr val="BEA56D"/>
                </a:solidFill>
                <a:effectLst>
                  <a:outerShdw blurRad="25400" dist="38100" dir="15900000" rotWithShape="0">
                    <a:srgbClr val="000000">
                      <a:alpha val="90000"/>
                    </a:srgbClr>
                  </a:outerShdw>
                </a:effectLst>
              </a:defRPr>
            </a:lvl4pPr>
            <a:lvl5pPr marL="0" indent="914400" algn="ctr">
              <a:spcBef>
                <a:spcPts val="0"/>
              </a:spcBef>
              <a:buSzTx/>
              <a:buNone/>
              <a:defRPr sz="5200" i="1">
                <a:solidFill>
                  <a:srgbClr val="BEA56D"/>
                </a:solidFill>
                <a:effectLst>
                  <a:outerShdw blurRad="25400" dist="38100" dir="15900000" rotWithShape="0">
                    <a:srgbClr val="000000">
                      <a:alpha val="90000"/>
                    </a:srgbClr>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6565899" y="9029699"/>
            <a:ext cx="342901" cy="355601"/>
          </a:xfrm>
          <a:prstGeom prst="rect">
            <a:avLst/>
          </a:prstGeom>
        </p:spPr>
        <p:txBody>
          <a:bodyPr anchor="ct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Inside Cover">
    <p:spTree>
      <p:nvGrpSpPr>
        <p:cNvPr id="1" name=""/>
        <p:cNvGrpSpPr/>
        <p:nvPr/>
      </p:nvGrpSpPr>
      <p:grpSpPr>
        <a:xfrm>
          <a:off x="0" y="0"/>
          <a:ext cx="0" cy="0"/>
          <a:chOff x="0" y="0"/>
          <a:chExt cx="0" cy="0"/>
        </a:xfrm>
      </p:grpSpPr>
      <p:sp>
        <p:nvSpPr>
          <p:cNvPr id="21" name="Image"/>
          <p:cNvSpPr>
            <a:spLocks noGrp="1"/>
          </p:cNvSpPr>
          <p:nvPr>
            <p:ph type="pic" idx="13"/>
          </p:nvPr>
        </p:nvSpPr>
        <p:spPr>
          <a:xfrm>
            <a:off x="749300" y="812800"/>
            <a:ext cx="11480800" cy="6223000"/>
          </a:xfrm>
          <a:prstGeom prst="rect">
            <a:avLst/>
          </a:prstGeom>
          <a:ln w="9525">
            <a:round/>
          </a:ln>
        </p:spPr>
        <p:txBody>
          <a:bodyPr lIns="91439" tIns="45719" rIns="91439" bIns="45719" anchor="t">
            <a:noAutofit/>
          </a:bodyPr>
          <a:lstStyle/>
          <a:p>
            <a:endParaRPr/>
          </a:p>
        </p:txBody>
      </p:sp>
      <p:sp>
        <p:nvSpPr>
          <p:cNvPr id="22" name="Title Text"/>
          <p:cNvSpPr txBox="1">
            <a:spLocks noGrp="1"/>
          </p:cNvSpPr>
          <p:nvPr>
            <p:ph type="title"/>
          </p:nvPr>
        </p:nvSpPr>
        <p:spPr>
          <a:xfrm>
            <a:off x="762000" y="7035800"/>
            <a:ext cx="11480800" cy="1346200"/>
          </a:xfrm>
          <a:prstGeom prst="rect">
            <a:avLst/>
          </a:prstGeom>
        </p:spPr>
        <p:txBody>
          <a:bodyPr/>
          <a:lstStyle/>
          <a:p>
            <a:r>
              <a:t>Title Text</a:t>
            </a:r>
          </a:p>
        </p:txBody>
      </p:sp>
      <p:sp>
        <p:nvSpPr>
          <p:cNvPr id="23" name="Body Level One…"/>
          <p:cNvSpPr txBox="1">
            <a:spLocks noGrp="1"/>
          </p:cNvSpPr>
          <p:nvPr>
            <p:ph type="body" sz="quarter" idx="1"/>
          </p:nvPr>
        </p:nvSpPr>
        <p:spPr>
          <a:xfrm>
            <a:off x="762000" y="8382000"/>
            <a:ext cx="11480800" cy="952500"/>
          </a:xfrm>
          <a:prstGeom prst="rect">
            <a:avLst/>
          </a:prstGeom>
        </p:spPr>
        <p:txBody>
          <a:bodyPr/>
          <a:lstStyle>
            <a:lvl1pPr marL="0" indent="0" algn="ctr">
              <a:spcBef>
                <a:spcPts val="0"/>
              </a:spcBef>
              <a:buSzTx/>
              <a:buNone/>
              <a:defRPr sz="3600" i="1"/>
            </a:lvl1pPr>
            <a:lvl2pPr marL="0" indent="228600" algn="ctr">
              <a:spcBef>
                <a:spcPts val="0"/>
              </a:spcBef>
              <a:buSzTx/>
              <a:buNone/>
              <a:defRPr sz="3600" i="1"/>
            </a:lvl2pPr>
            <a:lvl3pPr marL="0" indent="457200" algn="ctr">
              <a:spcBef>
                <a:spcPts val="0"/>
              </a:spcBef>
              <a:buSzTx/>
              <a:buNone/>
              <a:defRPr sz="3600" i="1"/>
            </a:lvl3pPr>
            <a:lvl4pPr marL="0" indent="685800" algn="ctr">
              <a:spcBef>
                <a:spcPts val="0"/>
              </a:spcBef>
              <a:buSzTx/>
              <a:buNone/>
              <a:defRPr sz="3600" i="1"/>
            </a:lvl4pPr>
            <a:lvl5pPr marL="0" indent="914400" algn="ctr">
              <a:spcBef>
                <a:spcPts val="0"/>
              </a:spcBef>
              <a:buSzTx/>
              <a:buNone/>
              <a:defRPr sz="3600" i="1"/>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xfrm>
            <a:off x="6324599" y="9143999"/>
            <a:ext cx="342901" cy="355601"/>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1" name="Title Text"/>
          <p:cNvSpPr txBox="1">
            <a:spLocks noGrp="1"/>
          </p:cNvSpPr>
          <p:nvPr>
            <p:ph type="title"/>
          </p:nvPr>
        </p:nvSpPr>
        <p:spPr>
          <a:xfrm>
            <a:off x="762000" y="3606800"/>
            <a:ext cx="11480800" cy="2540000"/>
          </a:xfrm>
          <a:prstGeom prst="rect">
            <a:avLst/>
          </a:prstGeom>
        </p:spPr>
        <p:txBody>
          <a:bodyPr/>
          <a:lstStyle/>
          <a:p>
            <a:r>
              <a:t>Title Text</a:t>
            </a:r>
          </a:p>
        </p:txBody>
      </p:sp>
      <p:sp>
        <p:nvSpPr>
          <p:cNvPr id="32" name="Slide Number"/>
          <p:cNvSpPr txBox="1">
            <a:spLocks noGrp="1"/>
          </p:cNvSpPr>
          <p:nvPr>
            <p:ph type="sldNum" sz="quarter" idx="2"/>
          </p:nvPr>
        </p:nvSpPr>
        <p:spPr>
          <a:xfrm>
            <a:off x="6324599" y="9016999"/>
            <a:ext cx="342901" cy="355601"/>
          </a:xfrm>
          <a:prstGeom prst="rect">
            <a:avLst/>
          </a:prstGeom>
        </p:spPr>
        <p:txBody>
          <a:bodyPr anchor="ct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pic>
        <p:nvPicPr>
          <p:cNvPr id="39" name="leatherbooktypeembellishgry.pdf" descr="leatherbooktypeembellishgry.pdf"/>
          <p:cNvPicPr>
            <a:picLocks noChangeAspect="1"/>
          </p:cNvPicPr>
          <p:nvPr/>
        </p:nvPicPr>
        <p:blipFill>
          <a:blip r:embed="rId2"/>
          <a:stretch>
            <a:fillRect/>
          </a:stretch>
        </p:blipFill>
        <p:spPr>
          <a:xfrm>
            <a:off x="2696906" y="5083509"/>
            <a:ext cx="1956621" cy="304801"/>
          </a:xfrm>
          <a:prstGeom prst="rect">
            <a:avLst/>
          </a:prstGeom>
          <a:ln w="12700">
            <a:miter lim="400000"/>
          </a:ln>
        </p:spPr>
      </p:pic>
      <p:sp>
        <p:nvSpPr>
          <p:cNvPr id="40" name="Image"/>
          <p:cNvSpPr>
            <a:spLocks noGrp="1"/>
          </p:cNvSpPr>
          <p:nvPr>
            <p:ph type="pic" sz="half" idx="13"/>
          </p:nvPr>
        </p:nvSpPr>
        <p:spPr>
          <a:xfrm>
            <a:off x="7121230" y="1586868"/>
            <a:ext cx="5105401" cy="6807201"/>
          </a:xfrm>
          <a:prstGeom prst="rect">
            <a:avLst/>
          </a:prstGeom>
          <a:ln w="9525">
            <a:round/>
          </a:ln>
        </p:spPr>
        <p:txBody>
          <a:bodyPr lIns="91439" tIns="45719" rIns="91439" bIns="45719" anchor="t">
            <a:noAutofit/>
          </a:bodyPr>
          <a:lstStyle/>
          <a:p>
            <a:endParaRPr/>
          </a:p>
        </p:txBody>
      </p:sp>
      <p:sp>
        <p:nvSpPr>
          <p:cNvPr id="41" name="Title Text"/>
          <p:cNvSpPr txBox="1">
            <a:spLocks noGrp="1"/>
          </p:cNvSpPr>
          <p:nvPr>
            <p:ph type="title"/>
          </p:nvPr>
        </p:nvSpPr>
        <p:spPr>
          <a:xfrm>
            <a:off x="431800" y="1600200"/>
            <a:ext cx="6477000" cy="3175000"/>
          </a:xfrm>
          <a:prstGeom prst="rect">
            <a:avLst/>
          </a:prstGeom>
        </p:spPr>
        <p:txBody>
          <a:bodyPr anchor="b"/>
          <a:lstStyle/>
          <a:p>
            <a:r>
              <a:t>Title Text</a:t>
            </a:r>
          </a:p>
        </p:txBody>
      </p:sp>
      <p:sp>
        <p:nvSpPr>
          <p:cNvPr id="42" name="Body Level One…"/>
          <p:cNvSpPr txBox="1">
            <a:spLocks noGrp="1"/>
          </p:cNvSpPr>
          <p:nvPr>
            <p:ph type="body" sz="quarter" idx="1"/>
          </p:nvPr>
        </p:nvSpPr>
        <p:spPr>
          <a:xfrm>
            <a:off x="431800" y="5715000"/>
            <a:ext cx="6464300" cy="2679700"/>
          </a:xfrm>
          <a:prstGeom prst="rect">
            <a:avLst/>
          </a:prstGeom>
        </p:spPr>
        <p:txBody>
          <a:bodyPr anchor="t"/>
          <a:lstStyle>
            <a:lvl1pPr marL="0" indent="0" algn="ctr">
              <a:spcBef>
                <a:spcPts val="0"/>
              </a:spcBef>
              <a:buSzTx/>
              <a:buNone/>
              <a:defRPr sz="3600" i="1"/>
            </a:lvl1pPr>
            <a:lvl2pPr marL="0" indent="228600" algn="ctr">
              <a:spcBef>
                <a:spcPts val="0"/>
              </a:spcBef>
              <a:buSzTx/>
              <a:buNone/>
              <a:defRPr sz="3600" i="1"/>
            </a:lvl2pPr>
            <a:lvl3pPr marL="0" indent="457200" algn="ctr">
              <a:spcBef>
                <a:spcPts val="0"/>
              </a:spcBef>
              <a:buSzTx/>
              <a:buNone/>
              <a:defRPr sz="3600" i="1"/>
            </a:lvl3pPr>
            <a:lvl4pPr marL="0" indent="685800" algn="ctr">
              <a:spcBef>
                <a:spcPts val="0"/>
              </a:spcBef>
              <a:buSzTx/>
              <a:buNone/>
              <a:defRPr sz="3600" i="1"/>
            </a:lvl4pPr>
            <a:lvl5pPr marL="0" indent="914400" algn="ctr">
              <a:spcBef>
                <a:spcPts val="0"/>
              </a:spcBef>
              <a:buSzTx/>
              <a:buNone/>
              <a:defRPr sz="3600" i="1"/>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idx="1"/>
          </p:nvPr>
        </p:nvSpPr>
        <p:spPr>
          <a:xfrm>
            <a:off x="762000" y="2768600"/>
            <a:ext cx="11480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7" name="Image"/>
          <p:cNvSpPr>
            <a:spLocks noGrp="1"/>
          </p:cNvSpPr>
          <p:nvPr>
            <p:ph type="pic" sz="half" idx="13"/>
          </p:nvPr>
        </p:nvSpPr>
        <p:spPr>
          <a:xfrm>
            <a:off x="6870700" y="2362200"/>
            <a:ext cx="5359400" cy="6413500"/>
          </a:xfrm>
          <a:prstGeom prst="rect">
            <a:avLst/>
          </a:prstGeom>
          <a:ln w="9525">
            <a:round/>
          </a:ln>
        </p:spPr>
        <p:txBody>
          <a:bodyPr lIns="91439" tIns="45719" rIns="91439" bIns="45719" anchor="t">
            <a:noAutofit/>
          </a:bodyPr>
          <a:lstStyle/>
          <a:p>
            <a:endParaRPr/>
          </a:p>
        </p:txBody>
      </p:sp>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sz="half" idx="1"/>
          </p:nvPr>
        </p:nvSpPr>
        <p:spPr>
          <a:xfrm>
            <a:off x="762000" y="2362200"/>
            <a:ext cx="5334000" cy="6413500"/>
          </a:xfrm>
          <a:prstGeom prst="rect">
            <a:avLst/>
          </a:prstGeom>
        </p:spPr>
        <p:txBody>
          <a:bodyPr/>
          <a:lstStyle>
            <a:lvl1pPr marL="406400" indent="-406400">
              <a:spcBef>
                <a:spcPts val="4000"/>
              </a:spcBef>
              <a:buBlip>
                <a:blip r:embed="rId2"/>
              </a:buBlip>
              <a:defRPr sz="3200"/>
            </a:lvl1pPr>
            <a:lvl2pPr marL="812800" indent="-406400">
              <a:spcBef>
                <a:spcPts val="4000"/>
              </a:spcBef>
              <a:buBlip>
                <a:blip r:embed="rId2"/>
              </a:buBlip>
              <a:defRPr sz="3200"/>
            </a:lvl2pPr>
            <a:lvl3pPr marL="1219200" indent="-406400">
              <a:spcBef>
                <a:spcPts val="4000"/>
              </a:spcBef>
              <a:buBlip>
                <a:blip r:embed="rId2"/>
              </a:buBlip>
              <a:defRPr sz="3200"/>
            </a:lvl3pPr>
            <a:lvl4pPr marL="1625600" indent="-406400">
              <a:spcBef>
                <a:spcPts val="4000"/>
              </a:spcBef>
              <a:buBlip>
                <a:blip r:embed="rId2"/>
              </a:buBlip>
              <a:defRPr sz="3200"/>
            </a:lvl4pPr>
            <a:lvl5pPr marL="2032000" indent="-406400">
              <a:spcBef>
                <a:spcPts val="4000"/>
              </a:spcBef>
              <a:buBlip>
                <a:blip r:embed="rId2"/>
              </a:buBlip>
              <a:defRPr sz="3200"/>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5" name="Image"/>
          <p:cNvSpPr>
            <a:spLocks noGrp="1"/>
          </p:cNvSpPr>
          <p:nvPr>
            <p:ph type="pic" idx="13"/>
          </p:nvPr>
        </p:nvSpPr>
        <p:spPr>
          <a:xfrm>
            <a:off x="787400" y="723900"/>
            <a:ext cx="6324600" cy="8178800"/>
          </a:xfrm>
          <a:prstGeom prst="rect">
            <a:avLst/>
          </a:prstGeom>
          <a:ln w="9525">
            <a:round/>
          </a:ln>
        </p:spPr>
        <p:txBody>
          <a:bodyPr lIns="91439" tIns="45719" rIns="91439" bIns="45719" anchor="t">
            <a:noAutofit/>
          </a:bodyPr>
          <a:lstStyle/>
          <a:p>
            <a:endParaRPr/>
          </a:p>
        </p:txBody>
      </p:sp>
      <p:sp>
        <p:nvSpPr>
          <p:cNvPr id="86" name="Image"/>
          <p:cNvSpPr>
            <a:spLocks noGrp="1"/>
          </p:cNvSpPr>
          <p:nvPr>
            <p:ph type="pic" sz="quarter" idx="14"/>
          </p:nvPr>
        </p:nvSpPr>
        <p:spPr>
          <a:xfrm>
            <a:off x="7396540" y="723900"/>
            <a:ext cx="4800601" cy="3479800"/>
          </a:xfrm>
          <a:prstGeom prst="rect">
            <a:avLst/>
          </a:prstGeom>
          <a:ln w="9525">
            <a:round/>
          </a:ln>
        </p:spPr>
        <p:txBody>
          <a:bodyPr lIns="91439" tIns="45719" rIns="91439" bIns="45719" anchor="t">
            <a:noAutofit/>
          </a:bodyPr>
          <a:lstStyle/>
          <a:p>
            <a:endParaRPr/>
          </a:p>
        </p:txBody>
      </p:sp>
      <p:sp>
        <p:nvSpPr>
          <p:cNvPr id="87" name="Image"/>
          <p:cNvSpPr>
            <a:spLocks noGrp="1"/>
          </p:cNvSpPr>
          <p:nvPr>
            <p:ph type="pic" sz="quarter" idx="15"/>
          </p:nvPr>
        </p:nvSpPr>
        <p:spPr>
          <a:xfrm>
            <a:off x="7396540" y="4508617"/>
            <a:ext cx="4813301" cy="4394201"/>
          </a:xfrm>
          <a:prstGeom prst="rect">
            <a:avLst/>
          </a:prstGeom>
          <a:ln w="9525">
            <a:round/>
          </a:ln>
        </p:spPr>
        <p:txBody>
          <a:bodyPr lIns="91439" tIns="45719" rIns="91439" bIns="45719" anchor="t">
            <a:noAutofit/>
          </a:bodyPr>
          <a:lstStyle/>
          <a:p>
            <a:endParaRP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5" name="–Johnny Appleseed"/>
          <p:cNvSpPr txBox="1">
            <a:spLocks noGrp="1"/>
          </p:cNvSpPr>
          <p:nvPr>
            <p:ph type="body" sz="quarter" idx="13"/>
          </p:nvPr>
        </p:nvSpPr>
        <p:spPr>
          <a:xfrm>
            <a:off x="1270000" y="6350000"/>
            <a:ext cx="10464800" cy="558800"/>
          </a:xfrm>
          <a:prstGeom prst="rect">
            <a:avLst/>
          </a:prstGeom>
        </p:spPr>
        <p:txBody>
          <a:bodyPr>
            <a:spAutoFit/>
          </a:bodyPr>
          <a:lstStyle>
            <a:lvl1pPr marL="0" indent="0" algn="ctr">
              <a:spcBef>
                <a:spcPts val="0"/>
              </a:spcBef>
              <a:buSzTx/>
              <a:buNone/>
              <a:defRPr sz="3200" i="1"/>
            </a:lvl1pPr>
          </a:lstStyle>
          <a:p>
            <a:r>
              <a:t>–Johnny Appleseed</a:t>
            </a:r>
          </a:p>
        </p:txBody>
      </p:sp>
      <p:sp>
        <p:nvSpPr>
          <p:cNvPr id="96" name="“Type a quote here.”"/>
          <p:cNvSpPr txBox="1">
            <a:spLocks noGrp="1"/>
          </p:cNvSpPr>
          <p:nvPr>
            <p:ph type="body" sz="quarter" idx="14"/>
          </p:nvPr>
        </p:nvSpPr>
        <p:spPr>
          <a:xfrm>
            <a:off x="1270000" y="4292600"/>
            <a:ext cx="10464800" cy="673100"/>
          </a:xfrm>
          <a:prstGeom prst="rect">
            <a:avLst/>
          </a:prstGeom>
        </p:spPr>
        <p:txBody>
          <a:bodyPr>
            <a:spAutoFit/>
          </a:bodyPr>
          <a:lstStyle>
            <a:lvl1pPr marL="0" indent="0" algn="ctr">
              <a:spcBef>
                <a:spcPts val="2400"/>
              </a:spcBef>
              <a:buSzTx/>
              <a:buNone/>
              <a:defRPr sz="4000" i="1"/>
            </a:lvl1pPr>
          </a:lstStyle>
          <a:p>
            <a:r>
              <a:t>“Type a quote here.” </a:t>
            </a:r>
          </a:p>
        </p:txBody>
      </p:sp>
      <p:sp>
        <p:nvSpPr>
          <p:cNvPr id="9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4"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50240" y="380436"/>
            <a:ext cx="11704320" cy="1989734"/>
          </a:xfrm>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a:xfrm>
            <a:off x="650240" y="2677771"/>
            <a:ext cx="11704320" cy="65024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6814515" y="9216068"/>
            <a:ext cx="3034453" cy="429158"/>
          </a:xfrm>
        </p:spPr>
        <p:txBody>
          <a:bodyPr/>
          <a:lstStyle/>
          <a:p>
            <a:fld id="{14B94CF8-5E5D-44F7-A154-BB6F8A10C467}" type="datetimeFigureOut">
              <a:rPr lang="es-CL" smtClean="0"/>
              <a:pPr/>
              <a:t>07-05-2025</a:t>
            </a:fld>
            <a:endParaRPr lang="es-CL"/>
          </a:p>
        </p:txBody>
      </p:sp>
      <p:sp>
        <p:nvSpPr>
          <p:cNvPr id="5" name="4 Marcador de pie de página"/>
          <p:cNvSpPr>
            <a:spLocks noGrp="1"/>
          </p:cNvSpPr>
          <p:nvPr>
            <p:ph type="ftr" sz="quarter" idx="11"/>
          </p:nvPr>
        </p:nvSpPr>
        <p:spPr>
          <a:xfrm>
            <a:off x="650240" y="9217379"/>
            <a:ext cx="6058746" cy="427849"/>
          </a:xfrm>
        </p:spPr>
        <p:txBody>
          <a:bodyPr/>
          <a:lstStyle/>
          <a:p>
            <a:endParaRPr lang="es-CL"/>
          </a:p>
        </p:txBody>
      </p:sp>
      <p:sp>
        <p:nvSpPr>
          <p:cNvPr id="6" name="5 Marcador de número de diapositiva"/>
          <p:cNvSpPr>
            <a:spLocks noGrp="1"/>
          </p:cNvSpPr>
          <p:nvPr>
            <p:ph type="sldNum" sz="quarter" idx="12"/>
          </p:nvPr>
        </p:nvSpPr>
        <p:spPr>
          <a:xfrm>
            <a:off x="6260408" y="8993009"/>
            <a:ext cx="471284" cy="379591"/>
          </a:xfrm>
        </p:spPr>
        <p:txBody>
          <a:bodyPr/>
          <a:lstStyle/>
          <a:p>
            <a:fld id="{639CD6D2-6B56-4D13-B1D2-496B5A0CC23F}" type="slidenum">
              <a:rPr lang="es-CL" smtClean="0"/>
              <a:pPr/>
              <a:t>‹Nº›</a:t>
            </a:fld>
            <a:endParaRPr lang="es-CL"/>
          </a:p>
        </p:txBody>
      </p:sp>
    </p:spTree>
    <p:extLst>
      <p:ext uri="{BB962C8B-B14F-4D97-AF65-F5344CB8AC3E}">
        <p14:creationId xmlns:p14="http://schemas.microsoft.com/office/powerpoint/2010/main" val="2217189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762000" y="723900"/>
            <a:ext cx="11480800" cy="82931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762000" y="381000"/>
            <a:ext cx="11480800" cy="1524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324599" y="9016999"/>
            <a:ext cx="342901" cy="355601"/>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Lst>
  <p:transition spd="med"/>
  <p:txStyles>
    <p:titleStyle>
      <a:lvl1pPr marL="0" marR="0" indent="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1pPr>
      <a:lvl2pPr marL="0" marR="0" indent="2286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2pPr>
      <a:lvl3pPr marL="0" marR="0" indent="4572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3pPr>
      <a:lvl4pPr marL="0" marR="0" indent="6858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4pPr>
      <a:lvl5pPr marL="0" marR="0" indent="9144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5pPr>
      <a:lvl6pPr marL="0" marR="0" indent="11430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6pPr>
      <a:lvl7pPr marL="0" marR="0" indent="13716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7pPr>
      <a:lvl8pPr marL="0" marR="0" indent="16002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8pPr>
      <a:lvl9pPr marL="0" marR="0" indent="1828800" algn="ctr" defTabSz="584200" rtl="0" latinLnBrk="0">
        <a:lnSpc>
          <a:spcPct val="100000"/>
        </a:lnSpc>
        <a:spcBef>
          <a:spcPts val="0"/>
        </a:spcBef>
        <a:spcAft>
          <a:spcPts val="0"/>
        </a:spcAft>
        <a:buClrTx/>
        <a:buSzTx/>
        <a:buFontTx/>
        <a:buNone/>
        <a:tabLst/>
        <a:defRPr sz="7400" b="0" i="0" u="none" strike="noStrike" cap="none" spc="0" baseline="0">
          <a:ln>
            <a:noFill/>
          </a:ln>
          <a:solidFill>
            <a:srgbClr val="6C6963"/>
          </a:solidFill>
          <a:effectLst>
            <a:outerShdw blurRad="25400" dist="25400" dir="15900000" rotWithShape="0">
              <a:srgbClr val="595650">
                <a:alpha val="33000"/>
              </a:srgbClr>
            </a:outerShdw>
          </a:effectLst>
          <a:uFillTx/>
          <a:latin typeface="+mn-lt"/>
          <a:ea typeface="+mn-ea"/>
          <a:cs typeface="+mn-cs"/>
          <a:sym typeface="Baskerville"/>
        </a:defRPr>
      </a:lvl9pPr>
    </p:titleStyle>
    <p:bodyStyle>
      <a:lvl1pPr marL="5334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1pPr>
      <a:lvl2pPr marL="10668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2pPr>
      <a:lvl3pPr marL="16002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3pPr>
      <a:lvl4pPr marL="21336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4pPr>
      <a:lvl5pPr marL="26670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5pPr>
      <a:lvl6pPr marL="32004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6pPr>
      <a:lvl7pPr marL="37338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7pPr>
      <a:lvl8pPr marL="42672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8pPr>
      <a:lvl9pPr marL="4800600" marR="0" indent="-533400" algn="l" defTabSz="584200" rtl="0" latinLnBrk="0">
        <a:lnSpc>
          <a:spcPct val="100000"/>
        </a:lnSpc>
        <a:spcBef>
          <a:spcPts val="4200"/>
        </a:spcBef>
        <a:spcAft>
          <a:spcPts val="0"/>
        </a:spcAft>
        <a:buClrTx/>
        <a:buSzPct val="30000"/>
        <a:buFontTx/>
        <a:buBlip>
          <a:blip r:embed="rId15"/>
        </a:buBlip>
        <a:tabLst/>
        <a:defRPr sz="4200" b="0" i="0" u="none" strike="noStrike" cap="none" spc="0" baseline="0">
          <a:ln>
            <a:noFill/>
          </a:ln>
          <a:solidFill>
            <a:srgbClr val="6C6963"/>
          </a:solidFill>
          <a:uFillTx/>
          <a:latin typeface="+mn-lt"/>
          <a:ea typeface="+mn-ea"/>
          <a:cs typeface="+mn-cs"/>
          <a:sym typeface="Baskerville"/>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tif"/><Relationship Id="rId5" Type="http://schemas.openxmlformats.org/officeDocument/2006/relationships/image" Target="../media/image16.png"/><Relationship Id="rId4" Type="http://schemas.openxmlformats.org/officeDocument/2006/relationships/image" Target="../media/image15.tif"/></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tif"/><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17.tif"/></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tif"/><Relationship Id="rId2" Type="http://schemas.openxmlformats.org/officeDocument/2006/relationships/image" Target="../media/image29.tif"/><Relationship Id="rId1" Type="http://schemas.openxmlformats.org/officeDocument/2006/relationships/slideLayout" Target="../slideLayouts/slideLayout11.xml"/><Relationship Id="rId4" Type="http://schemas.openxmlformats.org/officeDocument/2006/relationships/image" Target="../media/image31.tif"/></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jpe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3.png"/><Relationship Id="rId1" Type="http://schemas.openxmlformats.org/officeDocument/2006/relationships/slideLayout" Target="../slideLayouts/slideLayout12.xml"/><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La épica"/>
          <p:cNvSpPr txBox="1">
            <a:spLocks noGrp="1"/>
          </p:cNvSpPr>
          <p:nvPr>
            <p:ph type="ctrTitle"/>
          </p:nvPr>
        </p:nvSpPr>
        <p:spPr>
          <a:prstGeom prst="rect">
            <a:avLst/>
          </a:prstGeom>
        </p:spPr>
        <p:txBody>
          <a:bodyPr/>
          <a:lstStyle/>
          <a:p>
            <a:r>
              <a:t>La épica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La épica"/>
          <p:cNvSpPr txBox="1">
            <a:spLocks noGrp="1"/>
          </p:cNvSpPr>
          <p:nvPr>
            <p:ph type="title"/>
          </p:nvPr>
        </p:nvSpPr>
        <p:spPr>
          <a:prstGeom prst="rect">
            <a:avLst/>
          </a:prstGeom>
          <a:effectLst>
            <a:outerShdw blurRad="12700" dist="12700" dir="5400000" rotWithShape="0">
              <a:srgbClr val="FFFFFF">
                <a:alpha val="50000"/>
              </a:srgbClr>
            </a:outerShdw>
          </a:effectLst>
        </p:spPr>
        <p:txBody>
          <a:bodyPr/>
          <a:lstStyle/>
          <a:p>
            <a:r>
              <a:t>La épica</a:t>
            </a:r>
          </a:p>
        </p:txBody>
      </p:sp>
      <p:sp>
        <p:nvSpPr>
          <p:cNvPr id="124" name="Epos (griego), palabra o narración (tale)…"/>
          <p:cNvSpPr txBox="1">
            <a:spLocks noGrp="1"/>
          </p:cNvSpPr>
          <p:nvPr>
            <p:ph type="body" idx="1"/>
          </p:nvPr>
        </p:nvSpPr>
        <p:spPr>
          <a:xfrm>
            <a:off x="762000" y="3026317"/>
            <a:ext cx="11480800" cy="5715001"/>
          </a:xfrm>
          <a:prstGeom prst="rect">
            <a:avLst/>
          </a:prstGeom>
        </p:spPr>
        <p:txBody>
          <a:bodyPr/>
          <a:lstStyle/>
          <a:p>
            <a:pPr>
              <a:buBlip>
                <a:blip r:embed="rId2"/>
              </a:buBlip>
            </a:pPr>
            <a:r>
              <a:rPr dirty="0"/>
              <a:t>Epos (</a:t>
            </a:r>
            <a:r>
              <a:rPr dirty="0" err="1"/>
              <a:t>griego</a:t>
            </a:r>
            <a:r>
              <a:rPr dirty="0"/>
              <a:t>), palabra o </a:t>
            </a:r>
            <a:r>
              <a:rPr dirty="0" err="1"/>
              <a:t>narración</a:t>
            </a:r>
            <a:r>
              <a:rPr dirty="0"/>
              <a:t> </a:t>
            </a:r>
          </a:p>
          <a:p>
            <a:pPr>
              <a:buBlip>
                <a:blip r:embed="rId2"/>
              </a:buBlip>
            </a:pPr>
            <a:r>
              <a:rPr dirty="0" err="1"/>
              <a:t>Narrativa</a:t>
            </a:r>
            <a:r>
              <a:rPr dirty="0"/>
              <a:t> oral</a:t>
            </a:r>
          </a:p>
          <a:p>
            <a:pPr>
              <a:buBlip>
                <a:blip r:embed="rId2"/>
              </a:buBlip>
            </a:pPr>
            <a:r>
              <a:rPr lang="es-CL" dirty="0"/>
              <a:t>Poetas (aedos)/bardos/trovadores</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La épica"/>
          <p:cNvSpPr txBox="1">
            <a:spLocks noGrp="1"/>
          </p:cNvSpPr>
          <p:nvPr>
            <p:ph type="title"/>
          </p:nvPr>
        </p:nvSpPr>
        <p:spPr>
          <a:prstGeom prst="rect">
            <a:avLst/>
          </a:prstGeom>
          <a:effectLst>
            <a:outerShdw blurRad="12700" dist="12700" dir="5400000" rotWithShape="0">
              <a:srgbClr val="FFFFFF">
                <a:alpha val="50000"/>
              </a:srgbClr>
            </a:outerShdw>
          </a:effectLst>
        </p:spPr>
        <p:txBody>
          <a:bodyPr/>
          <a:lstStyle/>
          <a:p>
            <a:r>
              <a:t>La épica</a:t>
            </a:r>
          </a:p>
        </p:txBody>
      </p:sp>
      <p:sp>
        <p:nvSpPr>
          <p:cNvPr id="127" name="Gilgamesh (Sumerian)…"/>
          <p:cNvSpPr txBox="1">
            <a:spLocks noGrp="1"/>
          </p:cNvSpPr>
          <p:nvPr>
            <p:ph type="body" idx="1"/>
          </p:nvPr>
        </p:nvSpPr>
        <p:spPr>
          <a:prstGeom prst="rect">
            <a:avLst/>
          </a:prstGeom>
        </p:spPr>
        <p:txBody>
          <a:bodyPr>
            <a:normAutofit fontScale="62500" lnSpcReduction="20000"/>
          </a:bodyPr>
          <a:lstStyle/>
          <a:p>
            <a:pPr>
              <a:buBlip>
                <a:blip r:embed="rId2"/>
              </a:buBlip>
              <a:defRPr i="1"/>
            </a:pPr>
            <a:r>
              <a:rPr dirty="0"/>
              <a:t>Gilgamesh (</a:t>
            </a:r>
            <a:r>
              <a:rPr dirty="0" err="1"/>
              <a:t>Sumeria</a:t>
            </a:r>
            <a:r>
              <a:rPr dirty="0"/>
              <a:t>)</a:t>
            </a:r>
          </a:p>
          <a:p>
            <a:pPr>
              <a:buBlip>
                <a:blip r:embed="rId2"/>
              </a:buBlip>
              <a:defRPr i="1"/>
            </a:pPr>
            <a:r>
              <a:rPr dirty="0"/>
              <a:t>La Biblia</a:t>
            </a:r>
          </a:p>
          <a:p>
            <a:pPr>
              <a:buBlip>
                <a:blip r:embed="rId2"/>
              </a:buBlip>
              <a:defRPr i="1"/>
            </a:pPr>
            <a:r>
              <a:rPr dirty="0"/>
              <a:t>La </a:t>
            </a:r>
            <a:r>
              <a:rPr dirty="0" err="1"/>
              <a:t>Iliada</a:t>
            </a:r>
            <a:r>
              <a:rPr dirty="0"/>
              <a:t> y La </a:t>
            </a:r>
            <a:r>
              <a:rPr dirty="0" err="1"/>
              <a:t>Odisea</a:t>
            </a:r>
            <a:endParaRPr dirty="0"/>
          </a:p>
          <a:p>
            <a:pPr>
              <a:buBlip>
                <a:blip r:embed="rId2"/>
              </a:buBlip>
              <a:defRPr i="1"/>
            </a:pPr>
            <a:r>
              <a:rPr lang="es-CL" dirty="0"/>
              <a:t>E</a:t>
            </a:r>
            <a:r>
              <a:rPr dirty="0" err="1"/>
              <a:t>neida</a:t>
            </a:r>
            <a:endParaRPr lang="es-CL" dirty="0"/>
          </a:p>
          <a:p>
            <a:pPr>
              <a:buBlip>
                <a:blip r:embed="rId2"/>
              </a:buBlip>
              <a:defRPr i="1"/>
            </a:pPr>
            <a:r>
              <a:rPr lang="es-CL" dirty="0"/>
              <a:t>El Cantar de Roldán (Le </a:t>
            </a:r>
            <a:r>
              <a:rPr lang="es-CL" dirty="0" err="1"/>
              <a:t>chanson</a:t>
            </a:r>
            <a:r>
              <a:rPr lang="es-CL" dirty="0"/>
              <a:t> de Roland)</a:t>
            </a:r>
          </a:p>
          <a:p>
            <a:pPr>
              <a:buBlip>
                <a:blip r:embed="rId2"/>
              </a:buBlip>
              <a:defRPr i="1"/>
            </a:pPr>
            <a:r>
              <a:rPr lang="es-CL" dirty="0"/>
              <a:t>El Cantar del Mío Cid</a:t>
            </a:r>
          </a:p>
          <a:p>
            <a:pPr>
              <a:buBlip>
                <a:blip r:embed="rId2"/>
              </a:buBlip>
              <a:defRPr i="1"/>
            </a:pPr>
            <a:r>
              <a:rPr lang="es-CL" dirty="0"/>
              <a:t>Orlando Furioso (Ludovico Ariosto)</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24D95DE-F9D5-0358-BD8D-3AD1270F96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026" r="12674" b="-3"/>
          <a:stretch/>
        </p:blipFill>
        <p:spPr bwMode="auto">
          <a:xfrm>
            <a:off x="22" y="1219211"/>
            <a:ext cx="3977428" cy="447718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ndefined">
            <a:extLst>
              <a:ext uri="{FF2B5EF4-FFF2-40B4-BE49-F238E27FC236}">
                <a16:creationId xmlns:a16="http://schemas.microsoft.com/office/drawing/2014/main" id="{EE7E0AAF-35A3-BC8F-5619-F9B9ECE96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92" r="4665" b="-2"/>
          <a:stretch/>
        </p:blipFill>
        <p:spPr bwMode="auto">
          <a:xfrm>
            <a:off x="4104273" y="1219205"/>
            <a:ext cx="3932679" cy="4477193"/>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AD3B93EF-A289-65DE-ADAD-530BB20FAF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47" r="3439" b="3"/>
          <a:stretch/>
        </p:blipFill>
        <p:spPr bwMode="auto">
          <a:xfrm>
            <a:off x="8163778" y="1219202"/>
            <a:ext cx="4841027" cy="4135730"/>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9218" name="Picture 2" descr="Eneas lleva a hombros a Anquises">
            <a:extLst>
              <a:ext uri="{FF2B5EF4-FFF2-40B4-BE49-F238E27FC236}">
                <a16:creationId xmlns:a16="http://schemas.microsoft.com/office/drawing/2014/main" id="{0365CA8F-B805-58BF-AA5F-5EFEFCF176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6227" b="12442"/>
          <a:stretch/>
        </p:blipFill>
        <p:spPr bwMode="auto">
          <a:xfrm>
            <a:off x="21" y="5803404"/>
            <a:ext cx="7292619" cy="2730996"/>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B4061926-0D67-C5FB-D49D-1354BA34FE1C}"/>
              </a:ext>
            </a:extLst>
          </p:cNvPr>
          <p:cNvSpPr>
            <a:spLocks noGrp="1"/>
          </p:cNvSpPr>
          <p:nvPr>
            <p:ph type="title"/>
          </p:nvPr>
        </p:nvSpPr>
        <p:spPr>
          <a:xfrm>
            <a:off x="6766560" y="6700519"/>
            <a:ext cx="5872868" cy="1569424"/>
          </a:xfrm>
        </p:spPr>
        <p:txBody>
          <a:bodyPr vert="horz" lIns="97536" tIns="48768" rIns="97536" bIns="48768" rtlCol="0" anchor="b">
            <a:normAutofit fontScale="90000"/>
          </a:bodyPr>
          <a:lstStyle/>
          <a:p>
            <a:r>
              <a:rPr lang="en-US" kern="1200" dirty="0" err="1">
                <a:solidFill>
                  <a:srgbClr val="1D1415"/>
                </a:solidFill>
                <a:latin typeface="Calibri" panose="020F0502020204030204" pitchFamily="34" charset="0"/>
                <a:ea typeface="Calibri" panose="020F0502020204030204" pitchFamily="34" charset="0"/>
                <a:cs typeface="Calibri" panose="020F0502020204030204" pitchFamily="34" charset="0"/>
              </a:rPr>
              <a:t>Epopeyas</a:t>
            </a:r>
            <a:r>
              <a:rPr lang="en-US" kern="1200" dirty="0">
                <a:solidFill>
                  <a:srgbClr val="1D1415"/>
                </a:solidFill>
                <a:latin typeface="Calibri" panose="020F0502020204030204" pitchFamily="34" charset="0"/>
                <a:ea typeface="Calibri" panose="020F0502020204030204" pitchFamily="34" charset="0"/>
                <a:cs typeface="Calibri" panose="020F0502020204030204" pitchFamily="34" charset="0"/>
              </a:rPr>
              <a:t> </a:t>
            </a:r>
            <a:r>
              <a:rPr lang="en-US" kern="1200" dirty="0" err="1">
                <a:solidFill>
                  <a:srgbClr val="1D1415"/>
                </a:solidFill>
                <a:latin typeface="Calibri" panose="020F0502020204030204" pitchFamily="34" charset="0"/>
                <a:ea typeface="Calibri" panose="020F0502020204030204" pitchFamily="34" charset="0"/>
                <a:cs typeface="Calibri" panose="020F0502020204030204" pitchFamily="34" charset="0"/>
              </a:rPr>
              <a:t>famosas</a:t>
            </a:r>
            <a:endParaRPr lang="en-US" kern="1200" dirty="0">
              <a:solidFill>
                <a:srgbClr val="1D141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180768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0A104F6F-6E52-402D-499D-4EB2E24159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992" r="1" b="5571"/>
          <a:stretch/>
        </p:blipFill>
        <p:spPr bwMode="auto">
          <a:xfrm>
            <a:off x="20" y="10"/>
            <a:ext cx="13004780" cy="9753590"/>
          </a:xfrm>
          <a:prstGeom prst="rect">
            <a:avLst/>
          </a:prstGeom>
          <a:solidFill>
            <a:srgbClr val="FFFFFF"/>
          </a:solidFill>
          <a:ln w="9525">
            <a:round/>
          </a:ln>
        </p:spPr>
      </p:pic>
    </p:spTree>
    <p:extLst>
      <p:ext uri="{BB962C8B-B14F-4D97-AF65-F5344CB8AC3E}">
        <p14:creationId xmlns:p14="http://schemas.microsoft.com/office/powerpoint/2010/main" val="368720334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2845EA8-8473-6903-BB65-9398E1C688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073185" y="2362200"/>
            <a:ext cx="4954430" cy="6413500"/>
          </a:xfrm>
          <a:prstGeom prst="rect">
            <a:avLst/>
          </a:prstGeom>
          <a:solidFill>
            <a:srgbClr val="FFFFFF"/>
          </a:solidFill>
          <a:ln w="9525">
            <a:round/>
          </a:ln>
        </p:spPr>
      </p:pic>
      <p:sp>
        <p:nvSpPr>
          <p:cNvPr id="6151" name="Title 2">
            <a:extLst>
              <a:ext uri="{FF2B5EF4-FFF2-40B4-BE49-F238E27FC236}">
                <a16:creationId xmlns:a16="http://schemas.microsoft.com/office/drawing/2014/main" id="{81116399-1B42-F80F-A96E-0157EEF184CD}"/>
              </a:ext>
            </a:extLst>
          </p:cNvPr>
          <p:cNvSpPr>
            <a:spLocks noGrp="1"/>
          </p:cNvSpPr>
          <p:nvPr>
            <p:ph type="title"/>
          </p:nvPr>
        </p:nvSpPr>
        <p:spPr>
          <a:xfrm>
            <a:off x="762000" y="381000"/>
            <a:ext cx="11480800" cy="1524000"/>
          </a:xfrm>
        </p:spPr>
        <p:txBody>
          <a:bodyPr>
            <a:noAutofit/>
          </a:bodyPr>
          <a:lstStyle/>
          <a:p>
            <a:r>
              <a:rPr lang="es-MX" sz="2800" b="1"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Don Quijote, </a:t>
            </a:r>
            <a:r>
              <a:rPr lang="es-MX" sz="2800" b="1" noProof="0" dirty="0" err="1">
                <a:solidFill>
                  <a:srgbClr val="1D1415"/>
                </a:solidFill>
                <a:effectLst/>
                <a:latin typeface="Calibri" panose="020F0502020204030204" pitchFamily="34" charset="0"/>
                <a:ea typeface="Calibri" panose="020F0502020204030204" pitchFamily="34" charset="0"/>
                <a:cs typeface="Calibri" panose="020F0502020204030204" pitchFamily="34" charset="0"/>
              </a:rPr>
              <a:t>Cap</a:t>
            </a:r>
            <a:r>
              <a:rPr lang="es-MX" sz="2800" b="1"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 VI Del donoso y grande escrutinio que el cura y el barbero hicieron en la librería de nuestro ingenioso hidalgo</a:t>
            </a:r>
            <a:br>
              <a:rPr lang="es-MX" sz="2800" b="1"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br>
            <a:endParaRPr lang="en-US" sz="2800" b="1" dirty="0"/>
          </a:p>
        </p:txBody>
      </p:sp>
      <p:sp>
        <p:nvSpPr>
          <p:cNvPr id="6" name="CuadroTexto 5">
            <a:extLst>
              <a:ext uri="{FF2B5EF4-FFF2-40B4-BE49-F238E27FC236}">
                <a16:creationId xmlns:a16="http://schemas.microsoft.com/office/drawing/2014/main" id="{39F22CF7-3B51-31B8-EAEA-E6F1215DD012}"/>
              </a:ext>
            </a:extLst>
          </p:cNvPr>
          <p:cNvSpPr txBox="1"/>
          <p:nvPr/>
        </p:nvSpPr>
        <p:spPr>
          <a:xfrm>
            <a:off x="518159" y="2956560"/>
            <a:ext cx="6311185" cy="641350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none"/>
        </p:style>
        <p:txBody>
          <a:bodyPr lIns="50800" tIns="50800" rIns="50800" bIns="50800" anchor="ctr">
            <a:normAutofit fontScale="47500" lnSpcReduction="20000"/>
          </a:bodyPr>
          <a:lstStyle/>
          <a:p>
            <a:pPr marL="406400" indent="-406400" algn="l">
              <a:buSzPct val="30000"/>
              <a:buBlip>
                <a:blip r:embed="rId3"/>
              </a:buBlip>
            </a:pP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Pero ¿qué libro es ese que está junto a él?</a:t>
            </a:r>
          </a:p>
          <a:p>
            <a:pPr marL="406400" indent="-406400" algn="l">
              <a:buSzPct val="30000"/>
              <a:buBlip>
                <a:blip r:embed="rId3"/>
              </a:buBlip>
            </a:pP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—La Galatea de Miguel de Cervantes —dijo el barbero.</a:t>
            </a:r>
          </a:p>
          <a:p>
            <a:pPr marL="406400" indent="-406400" algn="l">
              <a:buSzPct val="30000"/>
              <a:buBlip>
                <a:blip r:embed="rId3"/>
              </a:buBlip>
            </a:pP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—Muchos años ha que es grande amigo mío ese Cervantes, y sé que es más versado en desdichas que en versos. Su libro tiene algo de buena invención: propone algo, y no concluye nada; es menester esperar la segunda parte que promete: quizá con la </a:t>
            </a:r>
            <a:r>
              <a:rPr lang="es-MX" sz="4900" noProof="0" dirty="0" err="1">
                <a:solidFill>
                  <a:srgbClr val="1D1415"/>
                </a:solidFill>
                <a:effectLst/>
                <a:latin typeface="Calibri" panose="020F0502020204030204" pitchFamily="34" charset="0"/>
                <a:ea typeface="Calibri" panose="020F0502020204030204" pitchFamily="34" charset="0"/>
                <a:cs typeface="Calibri" panose="020F0502020204030204" pitchFamily="34" charset="0"/>
              </a:rPr>
              <a:t>emienda</a:t>
            </a: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 alcanzará del todo la misericordia que ahora se le niega; y entre tanto que esto se ve, tenedle recluso en vuestra posada, señor compadre.</a:t>
            </a:r>
          </a:p>
          <a:p>
            <a:pPr marL="406400" indent="-406400" algn="l">
              <a:buSzPct val="30000"/>
              <a:buBlip>
                <a:blip r:embed="rId3"/>
              </a:buBlip>
            </a:pP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—Que me place —respondió el barbero—. Y aquí vienen tres todos juntos: </a:t>
            </a:r>
            <a:r>
              <a:rPr lang="es-MX" sz="4900" b="1"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La Araucana de don Alonso de Ercilla</a:t>
            </a: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 La </a:t>
            </a:r>
            <a:r>
              <a:rPr lang="es-MX" sz="4900" noProof="0" dirty="0" err="1">
                <a:solidFill>
                  <a:srgbClr val="1D1415"/>
                </a:solidFill>
                <a:effectLst/>
                <a:latin typeface="Calibri" panose="020F0502020204030204" pitchFamily="34" charset="0"/>
                <a:ea typeface="Calibri" panose="020F0502020204030204" pitchFamily="34" charset="0"/>
                <a:cs typeface="Calibri" panose="020F0502020204030204" pitchFamily="34" charset="0"/>
              </a:rPr>
              <a:t>Austríada</a:t>
            </a: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 de Juan Rufo, jurado de Córdoba, y El </a:t>
            </a:r>
            <a:r>
              <a:rPr lang="es-MX" sz="4900" noProof="0" dirty="0" err="1">
                <a:solidFill>
                  <a:srgbClr val="1D1415"/>
                </a:solidFill>
                <a:effectLst/>
                <a:latin typeface="Calibri" panose="020F0502020204030204" pitchFamily="34" charset="0"/>
                <a:ea typeface="Calibri" panose="020F0502020204030204" pitchFamily="34" charset="0"/>
                <a:cs typeface="Calibri" panose="020F0502020204030204" pitchFamily="34" charset="0"/>
              </a:rPr>
              <a:t>Monserrato</a:t>
            </a: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 de Cristóbal de Virués, poeta valenciano.</a:t>
            </a:r>
          </a:p>
          <a:p>
            <a:pPr marL="406400" indent="-406400" algn="l">
              <a:buSzPct val="30000"/>
              <a:buBlip>
                <a:blip r:embed="rId3"/>
              </a:buBlip>
            </a:pPr>
            <a:r>
              <a:rPr lang="es-MX" sz="4900" noProof="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—Todos esos tres libros —dijo el cura— son los mejores que en verso heroico en lengua castellana están escritos, y pueden competir con los más famosos de Italia; guárdense como las más ricas prendas de poesía que tiene España.</a:t>
            </a:r>
          </a:p>
          <a:p>
            <a:pPr marL="406400" indent="-406400" algn="l">
              <a:spcBef>
                <a:spcPts val="4000"/>
              </a:spcBef>
              <a:buSzPct val="30000"/>
              <a:buBlip>
                <a:blip r:embed="rId3"/>
              </a:buBlip>
            </a:pPr>
            <a:endParaRPr lang="es-MX" sz="4300" noProof="0" dirty="0">
              <a:solidFill>
                <a:srgbClr val="1D1415"/>
              </a:solidFill>
              <a:latin typeface="Calibri" panose="020F0502020204030204" pitchFamily="34" charset="0"/>
              <a:ea typeface="Calibri" panose="020F0502020204030204" pitchFamily="34" charset="0"/>
              <a:cs typeface="Calibri" panose="020F0502020204030204" pitchFamily="34" charset="0"/>
            </a:endParaRPr>
          </a:p>
          <a:p>
            <a:pPr algn="l">
              <a:lnSpc>
                <a:spcPct val="90000"/>
              </a:lnSpc>
              <a:spcBef>
                <a:spcPts val="4000"/>
              </a:spcBef>
              <a:buSzPct val="30000"/>
            </a:pPr>
            <a:endParaRPr lang="en-US" sz="1000" dirty="0">
              <a:effectLst/>
            </a:endParaRPr>
          </a:p>
        </p:txBody>
      </p:sp>
    </p:spTree>
    <p:extLst>
      <p:ext uri="{BB962C8B-B14F-4D97-AF65-F5344CB8AC3E}">
        <p14:creationId xmlns:p14="http://schemas.microsoft.com/office/powerpoint/2010/main" val="206293859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11" name="Screen Shot 2014-11-04 at 4.52.48 PM.png"/>
          <p:cNvGrpSpPr/>
          <p:nvPr/>
        </p:nvGrpSpPr>
        <p:grpSpPr>
          <a:xfrm>
            <a:off x="1085791" y="4280851"/>
            <a:ext cx="6804624" cy="3948898"/>
            <a:chOff x="0" y="0"/>
            <a:chExt cx="6804623" cy="3948897"/>
          </a:xfrm>
        </p:grpSpPr>
        <p:pic>
          <p:nvPicPr>
            <p:cNvPr id="210" name="Screen Shot 2014-11-04 at 4.52.48 PM.png" descr="Screen Shot 2014-11-04 at 4.52.48 PM.png"/>
            <p:cNvPicPr>
              <a:picLocks noChangeAspect="1"/>
            </p:cNvPicPr>
            <p:nvPr/>
          </p:nvPicPr>
          <p:blipFill>
            <a:blip r:embed="rId2"/>
            <a:stretch>
              <a:fillRect/>
            </a:stretch>
          </p:blipFill>
          <p:spPr>
            <a:xfrm>
              <a:off x="50800" y="50800"/>
              <a:ext cx="6703024" cy="3847298"/>
            </a:xfrm>
            <a:prstGeom prst="rect">
              <a:avLst/>
            </a:prstGeom>
            <a:ln>
              <a:noFill/>
            </a:ln>
            <a:effectLst/>
          </p:spPr>
        </p:pic>
        <p:pic>
          <p:nvPicPr>
            <p:cNvPr id="209" name="Screen Shot 2014-11-04 at 4.52.48 PM.png" descr="Screen Shot 2014-11-04 at 4.52.48 PM.png"/>
            <p:cNvPicPr>
              <a:picLocks/>
            </p:cNvPicPr>
            <p:nvPr/>
          </p:nvPicPr>
          <p:blipFill>
            <a:blip r:embed="rId3"/>
            <a:stretch>
              <a:fillRect/>
            </a:stretch>
          </p:blipFill>
          <p:spPr>
            <a:xfrm>
              <a:off x="0" y="0"/>
              <a:ext cx="6804624" cy="3948898"/>
            </a:xfrm>
            <a:prstGeom prst="rect">
              <a:avLst/>
            </a:prstGeom>
            <a:effectLst/>
          </p:spPr>
        </p:pic>
      </p:grpSp>
      <p:grpSp>
        <p:nvGrpSpPr>
          <p:cNvPr id="214" name="droppedImage.tiff"/>
          <p:cNvGrpSpPr/>
          <p:nvPr/>
        </p:nvGrpSpPr>
        <p:grpSpPr>
          <a:xfrm>
            <a:off x="10015465" y="1875632"/>
            <a:ext cx="2908789" cy="7593833"/>
            <a:chOff x="0" y="0"/>
            <a:chExt cx="2908788" cy="7593832"/>
          </a:xfrm>
        </p:grpSpPr>
        <p:pic>
          <p:nvPicPr>
            <p:cNvPr id="213" name="droppedImage.tiff" descr="droppedImage.tiff"/>
            <p:cNvPicPr>
              <a:picLocks noChangeAspect="1"/>
            </p:cNvPicPr>
            <p:nvPr/>
          </p:nvPicPr>
          <p:blipFill>
            <a:blip r:embed="rId4"/>
            <a:stretch>
              <a:fillRect/>
            </a:stretch>
          </p:blipFill>
          <p:spPr>
            <a:xfrm>
              <a:off x="914400" y="876300"/>
              <a:ext cx="1181589" cy="5930133"/>
            </a:xfrm>
            <a:prstGeom prst="rect">
              <a:avLst/>
            </a:prstGeom>
            <a:ln>
              <a:noFill/>
            </a:ln>
            <a:effectLst/>
          </p:spPr>
        </p:pic>
        <p:pic>
          <p:nvPicPr>
            <p:cNvPr id="212" name="droppedImage.tiff" descr="droppedImage.tiff"/>
            <p:cNvPicPr>
              <a:picLocks/>
            </p:cNvPicPr>
            <p:nvPr/>
          </p:nvPicPr>
          <p:blipFill>
            <a:blip r:embed="rId5"/>
            <a:stretch>
              <a:fillRect/>
            </a:stretch>
          </p:blipFill>
          <p:spPr>
            <a:xfrm>
              <a:off x="-1" y="0"/>
              <a:ext cx="2908790" cy="7593833"/>
            </a:xfrm>
            <a:prstGeom prst="rect">
              <a:avLst/>
            </a:prstGeom>
            <a:effectLst/>
          </p:spPr>
        </p:pic>
      </p:grpSp>
      <p:grpSp>
        <p:nvGrpSpPr>
          <p:cNvPr id="217" name="droppedImage.tiff"/>
          <p:cNvGrpSpPr/>
          <p:nvPr/>
        </p:nvGrpSpPr>
        <p:grpSpPr>
          <a:xfrm>
            <a:off x="7088893" y="3349394"/>
            <a:ext cx="4197906" cy="6004834"/>
            <a:chOff x="0" y="0"/>
            <a:chExt cx="4197905" cy="6004832"/>
          </a:xfrm>
        </p:grpSpPr>
        <p:pic>
          <p:nvPicPr>
            <p:cNvPr id="216" name="droppedImage.tiff" descr="droppedImage.tiff"/>
            <p:cNvPicPr>
              <a:picLocks noChangeAspect="1"/>
            </p:cNvPicPr>
            <p:nvPr/>
          </p:nvPicPr>
          <p:blipFill>
            <a:blip r:embed="rId6"/>
            <a:stretch>
              <a:fillRect/>
            </a:stretch>
          </p:blipFill>
          <p:spPr>
            <a:xfrm>
              <a:off x="914400" y="876300"/>
              <a:ext cx="2470705" cy="4341133"/>
            </a:xfrm>
            <a:prstGeom prst="rect">
              <a:avLst/>
            </a:prstGeom>
            <a:ln>
              <a:noFill/>
            </a:ln>
            <a:effectLst/>
          </p:spPr>
        </p:pic>
        <p:pic>
          <p:nvPicPr>
            <p:cNvPr id="215" name="droppedImage.tiff" descr="droppedImage.tiff"/>
            <p:cNvPicPr>
              <a:picLocks/>
            </p:cNvPicPr>
            <p:nvPr/>
          </p:nvPicPr>
          <p:blipFill>
            <a:blip r:embed="rId7"/>
            <a:stretch>
              <a:fillRect/>
            </a:stretch>
          </p:blipFill>
          <p:spPr>
            <a:xfrm>
              <a:off x="-1" y="0"/>
              <a:ext cx="4197906" cy="6004833"/>
            </a:xfrm>
            <a:prstGeom prst="rect">
              <a:avLst/>
            </a:prstGeom>
            <a:effectLst/>
          </p:spPr>
        </p:pic>
      </p:grpSp>
      <p:sp>
        <p:nvSpPr>
          <p:cNvPr id="2" name="CuadroTexto 1">
            <a:extLst>
              <a:ext uri="{FF2B5EF4-FFF2-40B4-BE49-F238E27FC236}">
                <a16:creationId xmlns:a16="http://schemas.microsoft.com/office/drawing/2014/main" id="{31540EA0-9287-7CF6-6388-859D56C5495B}"/>
              </a:ext>
            </a:extLst>
          </p:cNvPr>
          <p:cNvSpPr txBox="1"/>
          <p:nvPr/>
        </p:nvSpPr>
        <p:spPr>
          <a:xfrm>
            <a:off x="960566" y="1584811"/>
            <a:ext cx="8549194" cy="6873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CL" sz="3800" b="0" i="0" u="none" strike="noStrike" cap="none" spc="0" normalizeH="0" baseline="0" dirty="0">
                <a:ln>
                  <a:noFill/>
                </a:ln>
                <a:solidFill>
                  <a:srgbClr val="6C6963"/>
                </a:solidFill>
                <a:effectLst/>
                <a:uFillTx/>
                <a:latin typeface="+mn-lt"/>
                <a:ea typeface="+mn-ea"/>
                <a:cs typeface="+mn-cs"/>
                <a:sym typeface="Baskerville"/>
              </a:rPr>
              <a:t>La Araucana, epopeya de Chile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14"/>
                                        </p:tgtEl>
                                        <p:attrNameLst>
                                          <p:attrName>style.visibility</p:attrName>
                                        </p:attrNameLst>
                                      </p:cBhvr>
                                      <p:to>
                                        <p:strVal val="visible"/>
                                      </p:to>
                                    </p:set>
                                    <p:animEffect transition="in" filter="dissolve">
                                      <p:cBhvr>
                                        <p:cTn id="7" dur="1500"/>
                                        <p:tgtEl>
                                          <p:spTgt spid="2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2" nodeType="clickEffect">
                                  <p:stCondLst>
                                    <p:cond delay="0"/>
                                  </p:stCondLst>
                                  <p:iterate>
                                    <p:tmAbs val="0"/>
                                  </p:iterate>
                                  <p:childTnLst>
                                    <p:set>
                                      <p:cBhvr>
                                        <p:cTn id="11" fill="hold"/>
                                        <p:tgtEl>
                                          <p:spTgt spid="217"/>
                                        </p:tgtEl>
                                        <p:attrNameLst>
                                          <p:attrName>style.visibility</p:attrName>
                                        </p:attrNameLst>
                                      </p:cBhvr>
                                      <p:to>
                                        <p:strVal val="visible"/>
                                      </p:to>
                                    </p:set>
                                    <p:animEffect transition="in" filter="dissolve">
                                      <p:cBhvr>
                                        <p:cTn id="12" dur="1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1" animBg="1" advAuto="0"/>
      <p:bldP spid="217" grpId="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La épica"/>
          <p:cNvSpPr txBox="1">
            <a:spLocks noGrp="1"/>
          </p:cNvSpPr>
          <p:nvPr>
            <p:ph type="title"/>
          </p:nvPr>
        </p:nvSpPr>
        <p:spPr>
          <a:prstGeom prst="rect">
            <a:avLst/>
          </a:prstGeom>
          <a:effectLst>
            <a:outerShdw blurRad="12700" dist="12700" dir="5400000" rotWithShape="0">
              <a:srgbClr val="FFFFFF">
                <a:alpha val="50000"/>
              </a:srgbClr>
            </a:outerShdw>
          </a:effectLst>
        </p:spPr>
        <p:txBody>
          <a:bodyPr/>
          <a:lstStyle/>
          <a:p>
            <a:r>
              <a:rPr dirty="0"/>
              <a:t>La </a:t>
            </a:r>
            <a:r>
              <a:rPr lang="es-CL" dirty="0"/>
              <a:t>Araucana</a:t>
            </a:r>
            <a:endParaRPr dirty="0"/>
          </a:p>
        </p:txBody>
      </p:sp>
      <p:sp>
        <p:nvSpPr>
          <p:cNvPr id="132" name="historia de grandeza  y dignidad…"/>
          <p:cNvSpPr txBox="1">
            <a:spLocks noGrp="1"/>
          </p:cNvSpPr>
          <p:nvPr>
            <p:ph type="body" idx="1"/>
          </p:nvPr>
        </p:nvSpPr>
        <p:spPr>
          <a:prstGeom prst="rect">
            <a:avLst/>
          </a:prstGeom>
        </p:spPr>
        <p:txBody>
          <a:bodyPr>
            <a:normAutofit fontScale="92500"/>
          </a:bodyPr>
          <a:lstStyle/>
          <a:p>
            <a:pPr>
              <a:buBlip>
                <a:blip r:embed="rId2"/>
              </a:buBlip>
            </a:pPr>
            <a:r>
              <a:rPr lang="es-CL" dirty="0"/>
              <a:t>H</a:t>
            </a:r>
            <a:r>
              <a:rPr dirty="0" err="1"/>
              <a:t>istoria</a:t>
            </a:r>
            <a:r>
              <a:rPr dirty="0"/>
              <a:t> de </a:t>
            </a:r>
            <a:r>
              <a:rPr dirty="0" err="1"/>
              <a:t>grandeza</a:t>
            </a:r>
            <a:r>
              <a:rPr dirty="0"/>
              <a:t>  y </a:t>
            </a:r>
            <a:r>
              <a:rPr dirty="0" err="1"/>
              <a:t>dignidad</a:t>
            </a:r>
            <a:r>
              <a:rPr lang="es-CL" dirty="0"/>
              <a:t> de los “araucanos”</a:t>
            </a:r>
          </a:p>
          <a:p>
            <a:pPr>
              <a:buBlip>
                <a:blip r:embed="rId2"/>
              </a:buBlip>
            </a:pPr>
            <a:r>
              <a:rPr lang="es-CL" dirty="0"/>
              <a:t>Araucanos: Nombre inventado por Ercilla para designar al pueblo mapuche</a:t>
            </a:r>
            <a:endParaRPr dirty="0"/>
          </a:p>
          <a:p>
            <a:pPr>
              <a:buBlip>
                <a:blip r:embed="rId2"/>
              </a:buBlip>
            </a:pPr>
            <a:r>
              <a:rPr lang="es-CL" dirty="0"/>
              <a:t>La Araucana se enmarca en la tradición épica de raíz latina</a:t>
            </a:r>
          </a:p>
          <a:p>
            <a:pPr>
              <a:buBlip>
                <a:blip r:embed="rId2"/>
              </a:buBlip>
            </a:pPr>
            <a:r>
              <a:rPr lang="es-CL" dirty="0"/>
              <a:t>P</a:t>
            </a:r>
            <a:r>
              <a:rPr dirty="0" err="1"/>
              <a:t>resencia</a:t>
            </a:r>
            <a:r>
              <a:rPr dirty="0"/>
              <a:t> del </a:t>
            </a:r>
            <a:r>
              <a:rPr dirty="0" err="1"/>
              <a:t>autor</a:t>
            </a:r>
            <a:r>
              <a:rPr lang="es-CL" dirty="0"/>
              <a:t> (Ercilla) como testigo de su relato</a:t>
            </a:r>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droppedImage.tiff" descr="droppedImage.tiff"/>
          <p:cNvPicPr>
            <a:picLocks noGrp="1"/>
          </p:cNvPicPr>
          <p:nvPr>
            <p:ph type="pic" idx="13"/>
          </p:nvPr>
        </p:nvPicPr>
        <p:blipFill>
          <a:blip r:embed="rId2"/>
          <a:stretch>
            <a:fillRect/>
          </a:stretch>
        </p:blipFill>
        <p:spPr>
          <a:xfrm>
            <a:off x="7108530" y="1574168"/>
            <a:ext cx="5143501" cy="6845301"/>
          </a:xfrm>
          <a:prstGeom prst="rect">
            <a:avLst/>
          </a:prstGeom>
        </p:spPr>
      </p:pic>
      <p:sp>
        <p:nvSpPr>
          <p:cNvPr id="135" name="Text"/>
          <p:cNvSpPr txBox="1"/>
          <p:nvPr/>
        </p:nvSpPr>
        <p:spPr>
          <a:xfrm>
            <a:off x="1574800" y="3060700"/>
            <a:ext cx="7505700" cy="46736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508000" lvl="1" indent="-508000">
              <a:lnSpc>
                <a:spcPct val="120000"/>
              </a:lnSpc>
              <a:spcBef>
                <a:spcPts val="2800"/>
              </a:spcBef>
              <a:buSzPct val="65000"/>
              <a:buBlip>
                <a:blip r:embed="rId3"/>
              </a:buBlip>
              <a:defRPr sz="3600" i="1">
                <a:solidFill>
                  <a:srgbClr val="86837F">
                    <a:alpha val="80000"/>
                  </a:srgbClr>
                </a:solidFill>
                <a:effectLst>
                  <a:outerShdw blurRad="25400" dist="12700" dir="5400000" rotWithShape="0">
                    <a:srgbClr val="FFFFFF"/>
                  </a:outerShdw>
                </a:effectLst>
              </a:defRPr>
            </a:pPr>
            <a:endParaRPr/>
          </a:p>
        </p:txBody>
      </p:sp>
      <p:sp>
        <p:nvSpPr>
          <p:cNvPr id="136" name="La épica: audiencia"/>
          <p:cNvSpPr txBox="1">
            <a:spLocks noGrp="1"/>
          </p:cNvSpPr>
          <p:nvPr>
            <p:ph type="title"/>
          </p:nvPr>
        </p:nvSpPr>
        <p:spPr>
          <a:prstGeom prst="rect">
            <a:avLst/>
          </a:prstGeom>
          <a:effectLst>
            <a:outerShdw blurRad="12700" dist="12700" dir="5400000" rotWithShape="0">
              <a:srgbClr val="FFFFFF">
                <a:alpha val="50000"/>
              </a:srgbClr>
            </a:outerShdw>
          </a:effectLst>
        </p:spPr>
        <p:txBody>
          <a:bodyPr/>
          <a:lstStyle/>
          <a:p>
            <a:r>
              <a:t>La épica: audiencia</a:t>
            </a:r>
          </a:p>
        </p:txBody>
      </p:sp>
      <p:sp>
        <p:nvSpPr>
          <p:cNvPr id="137" name="Hidalgos y nobles conquistadores y colonizadores"/>
          <p:cNvSpPr txBox="1">
            <a:spLocks noGrp="1"/>
          </p:cNvSpPr>
          <p:nvPr>
            <p:ph type="body" sz="quarter" idx="1"/>
          </p:nvPr>
        </p:nvSpPr>
        <p:spPr>
          <a:prstGeom prst="rect">
            <a:avLst/>
          </a:prstGeom>
        </p:spPr>
        <p:txBody>
          <a:bodyPr/>
          <a:lstStyle/>
          <a:p>
            <a:r>
              <a:t>Hidalgos y nobles conquistadores y colonizadores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droppedImage.tiff" descr="droppedImage.tiff"/>
          <p:cNvPicPr>
            <a:picLocks noChangeAspect="1"/>
          </p:cNvPicPr>
          <p:nvPr/>
        </p:nvPicPr>
        <p:blipFill>
          <a:blip r:embed="rId2"/>
          <a:stretch>
            <a:fillRect/>
          </a:stretch>
        </p:blipFill>
        <p:spPr>
          <a:xfrm>
            <a:off x="859433" y="762000"/>
            <a:ext cx="11270973" cy="798830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droppedImage.tiff"/>
          <p:cNvGrpSpPr/>
          <p:nvPr/>
        </p:nvGrpSpPr>
        <p:grpSpPr>
          <a:xfrm>
            <a:off x="794912" y="-66184"/>
            <a:ext cx="3365501" cy="9885968"/>
            <a:chOff x="0" y="0"/>
            <a:chExt cx="3365500" cy="9885966"/>
          </a:xfrm>
        </p:grpSpPr>
        <p:pic>
          <p:nvPicPr>
            <p:cNvPr id="142" name="droppedImage.tiff" descr="droppedImage.tiff"/>
            <p:cNvPicPr>
              <a:picLocks noChangeAspect="1"/>
            </p:cNvPicPr>
            <p:nvPr/>
          </p:nvPicPr>
          <p:blipFill>
            <a:blip r:embed="rId2"/>
            <a:stretch>
              <a:fillRect/>
            </a:stretch>
          </p:blipFill>
          <p:spPr>
            <a:xfrm>
              <a:off x="914400" y="876300"/>
              <a:ext cx="1638300" cy="8222267"/>
            </a:xfrm>
            <a:prstGeom prst="rect">
              <a:avLst/>
            </a:prstGeom>
            <a:ln>
              <a:noFill/>
            </a:ln>
            <a:effectLst/>
          </p:spPr>
        </p:pic>
        <p:pic>
          <p:nvPicPr>
            <p:cNvPr id="141" name="droppedImage.tiff" descr="droppedImage.tiff"/>
            <p:cNvPicPr>
              <a:picLocks/>
            </p:cNvPicPr>
            <p:nvPr/>
          </p:nvPicPr>
          <p:blipFill>
            <a:blip r:embed="rId3"/>
            <a:stretch>
              <a:fillRect/>
            </a:stretch>
          </p:blipFill>
          <p:spPr>
            <a:xfrm>
              <a:off x="0" y="0"/>
              <a:ext cx="3365500" cy="9885967"/>
            </a:xfrm>
            <a:prstGeom prst="rect">
              <a:avLst/>
            </a:prstGeom>
            <a:effectLst/>
          </p:spPr>
        </p:pic>
      </p:grpSp>
      <p:grpSp>
        <p:nvGrpSpPr>
          <p:cNvPr id="146" name="droppedImage.tiff"/>
          <p:cNvGrpSpPr/>
          <p:nvPr/>
        </p:nvGrpSpPr>
        <p:grpSpPr>
          <a:xfrm>
            <a:off x="5670550" y="1454764"/>
            <a:ext cx="5334000" cy="8001001"/>
            <a:chOff x="0" y="0"/>
            <a:chExt cx="5334000" cy="8001000"/>
          </a:xfrm>
        </p:grpSpPr>
        <p:pic>
          <p:nvPicPr>
            <p:cNvPr id="145" name="droppedImage.tiff" descr="droppedImage.tiff"/>
            <p:cNvPicPr>
              <a:picLocks noChangeAspect="1"/>
            </p:cNvPicPr>
            <p:nvPr/>
          </p:nvPicPr>
          <p:blipFill>
            <a:blip r:embed="rId4"/>
            <a:stretch>
              <a:fillRect/>
            </a:stretch>
          </p:blipFill>
          <p:spPr>
            <a:xfrm>
              <a:off x="914400" y="876300"/>
              <a:ext cx="3606800" cy="6337300"/>
            </a:xfrm>
            <a:prstGeom prst="rect">
              <a:avLst/>
            </a:prstGeom>
            <a:ln>
              <a:noFill/>
            </a:ln>
            <a:effectLst/>
          </p:spPr>
        </p:pic>
        <p:pic>
          <p:nvPicPr>
            <p:cNvPr id="144" name="droppedImage.tiff" descr="droppedImage.tiff"/>
            <p:cNvPicPr>
              <a:picLocks/>
            </p:cNvPicPr>
            <p:nvPr/>
          </p:nvPicPr>
          <p:blipFill>
            <a:blip r:embed="rId5"/>
            <a:stretch>
              <a:fillRect/>
            </a:stretch>
          </p:blipFill>
          <p:spPr>
            <a:xfrm>
              <a:off x="0" y="0"/>
              <a:ext cx="5334000" cy="8001000"/>
            </a:xfrm>
            <a:prstGeom prst="rect">
              <a:avLst/>
            </a:prstGeom>
            <a:effectLst/>
          </p:spPr>
        </p:pic>
      </p:grpSp>
      <p:sp>
        <p:nvSpPr>
          <p:cNvPr id="147" name="La Araucanía"/>
          <p:cNvSpPr txBox="1">
            <a:spLocks noGrp="1"/>
          </p:cNvSpPr>
          <p:nvPr>
            <p:ph type="title" idx="4294967295"/>
          </p:nvPr>
        </p:nvSpPr>
        <p:spPr>
          <a:prstGeom prst="rect">
            <a:avLst/>
          </a:prstGeom>
        </p:spPr>
        <p:txBody>
          <a:bodyPr/>
          <a:lstStyle>
            <a:lvl1pPr>
              <a:defRPr>
                <a:solidFill>
                  <a:srgbClr val="00364A"/>
                </a:solidFill>
              </a:defRPr>
            </a:lvl1pPr>
          </a:lstStyle>
          <a:p>
            <a:r>
              <a:t>La Araucanía</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62000" y="381000"/>
            <a:ext cx="11480800" cy="1524000"/>
          </a:xfrm>
        </p:spPr>
        <p:txBody>
          <a:bodyPr anchor="ctr">
            <a:normAutofit/>
          </a:bodyPr>
          <a:lstStyle/>
          <a:p>
            <a:pPr>
              <a:lnSpc>
                <a:spcPct val="90000"/>
              </a:lnSpc>
            </a:pPr>
            <a:r>
              <a:rPr lang="es-CL" sz="4600" b="1">
                <a:effectLst/>
              </a:rPr>
              <a:t>Contexto    </a:t>
            </a:r>
            <a:br>
              <a:rPr lang="es-CL" sz="4600" b="1">
                <a:effectLst/>
              </a:rPr>
            </a:br>
            <a:r>
              <a:rPr lang="es-CL" sz="4600" b="1">
                <a:effectLst/>
              </a:rPr>
              <a:t>histórico</a:t>
            </a:r>
          </a:p>
        </p:txBody>
      </p:sp>
      <p:sp>
        <p:nvSpPr>
          <p:cNvPr id="3" name="2 Marcador de contenido"/>
          <p:cNvSpPr>
            <a:spLocks noGrp="1"/>
          </p:cNvSpPr>
          <p:nvPr>
            <p:ph idx="4294967295"/>
          </p:nvPr>
        </p:nvSpPr>
        <p:spPr>
          <a:xfrm>
            <a:off x="762000" y="2095500"/>
            <a:ext cx="5549900" cy="6190285"/>
          </a:xfrm>
          <a:extLst>
            <a:ext uri="{C572A759-6A51-4108-AA02-DFA0A04FC94B}">
              <ma14:wrappingTextBoxFlag xmlns:ma14="http://schemas.microsoft.com/office/mac/drawingml/2011/main" xmlns="" val="1"/>
            </a:ext>
          </a:extLst>
        </p:spPr>
        <p:txBody>
          <a:bodyPr anchor="t">
            <a:normAutofit/>
          </a:bodyPr>
          <a:lstStyle/>
          <a:p>
            <a:pPr hangingPunct="0">
              <a:lnSpc>
                <a:spcPct val="90000"/>
              </a:lnSpc>
              <a:spcBef>
                <a:spcPts val="0"/>
              </a:spcBef>
              <a:spcAft>
                <a:spcPts val="600"/>
              </a:spcAft>
              <a:buSzTx/>
              <a:buFont typeface="Arial" panose="020B0604020202020204" pitchFamily="34" charset="0"/>
              <a:buChar char="•"/>
            </a:pPr>
            <a:r>
              <a:rPr kumimoji="0" lang="en-US" sz="2600" b="0" i="0" u="none" strike="noStrike" cap="none" spc="0" normalizeH="0" baseline="0" dirty="0">
                <a:ln>
                  <a:noFill/>
                </a:ln>
                <a:effectLst/>
                <a:uFillTx/>
              </a:rPr>
              <a:t>La Araucana es un </a:t>
            </a:r>
            <a:r>
              <a:rPr kumimoji="0" lang="en-US" sz="2600" b="0" i="0" u="none" strike="noStrike" cap="none" spc="0" normalizeH="0" baseline="0" dirty="0" err="1">
                <a:ln>
                  <a:noFill/>
                </a:ln>
                <a:effectLst/>
                <a:uFillTx/>
              </a:rPr>
              <a:t>poema</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épico</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escrito</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por</a:t>
            </a:r>
            <a:r>
              <a:rPr kumimoji="0" lang="en-US" sz="2600" b="0" i="0" u="none" strike="noStrike" cap="none" spc="0" normalizeH="0" baseline="0" dirty="0">
                <a:ln>
                  <a:noFill/>
                </a:ln>
                <a:effectLst/>
                <a:uFillTx/>
              </a:rPr>
              <a:t> Alonso De Ercilla &amp; Zúñiga </a:t>
            </a:r>
            <a:r>
              <a:rPr kumimoji="0" lang="en-US" sz="2600" b="0" i="0" u="none" strike="noStrike" cap="none" spc="0" normalizeH="0" baseline="0" dirty="0" err="1">
                <a:ln>
                  <a:noFill/>
                </a:ln>
                <a:effectLst/>
                <a:uFillTx/>
              </a:rPr>
              <a:t>en</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el</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siglo</a:t>
            </a:r>
            <a:r>
              <a:rPr kumimoji="0" lang="en-US" sz="2600" b="0" i="0" u="none" strike="noStrike" cap="none" spc="0" normalizeH="0" baseline="0" dirty="0">
                <a:ln>
                  <a:noFill/>
                </a:ln>
                <a:effectLst/>
                <a:uFillTx/>
              </a:rPr>
              <a:t> XVI.</a:t>
            </a:r>
          </a:p>
          <a:p>
            <a:pPr hangingPunct="0">
              <a:lnSpc>
                <a:spcPct val="90000"/>
              </a:lnSpc>
              <a:spcBef>
                <a:spcPts val="0"/>
              </a:spcBef>
              <a:spcAft>
                <a:spcPts val="600"/>
              </a:spcAft>
              <a:buSzTx/>
              <a:buFont typeface="Arial" panose="020B0604020202020204" pitchFamily="34" charset="0"/>
              <a:buChar char="•"/>
            </a:pPr>
            <a:r>
              <a:rPr kumimoji="0" lang="en-US" sz="2600" b="0" i="0" u="none" strike="noStrike" cap="none" spc="0" normalizeH="0" baseline="0" dirty="0">
                <a:ln>
                  <a:noFill/>
                </a:ln>
                <a:effectLst/>
                <a:uFillTx/>
              </a:rPr>
              <a:t>El </a:t>
            </a:r>
            <a:r>
              <a:rPr kumimoji="0" lang="en-US" sz="2600" b="0" i="0" u="none" strike="noStrike" cap="none" spc="0" normalizeH="0" baseline="0" dirty="0" err="1">
                <a:ln>
                  <a:noFill/>
                </a:ln>
                <a:effectLst/>
                <a:uFillTx/>
              </a:rPr>
              <a:t>siglo</a:t>
            </a:r>
            <a:r>
              <a:rPr kumimoji="0" lang="en-US" sz="2600" b="0" i="0" u="none" strike="noStrike" cap="none" spc="0" normalizeH="0" baseline="0" dirty="0">
                <a:ln>
                  <a:noFill/>
                </a:ln>
                <a:effectLst/>
                <a:uFillTx/>
              </a:rPr>
              <a:t> XVI coincide con lo que </a:t>
            </a:r>
            <a:r>
              <a:rPr kumimoji="0" lang="en-US" sz="2600" b="0" i="0" u="none" strike="noStrike" cap="none" spc="0" normalizeH="0" baseline="0" dirty="0" err="1">
                <a:ln>
                  <a:noFill/>
                </a:ln>
                <a:effectLst/>
                <a:uFillTx/>
              </a:rPr>
              <a:t>posteriormente</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conoceremos</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como</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Barroco</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aunque</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los</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ideales</a:t>
            </a:r>
            <a:r>
              <a:rPr kumimoji="0" lang="en-US" sz="2600" b="0" i="0" u="none" strike="noStrike" cap="none" spc="0" normalizeH="0" baseline="0" dirty="0">
                <a:ln>
                  <a:noFill/>
                </a:ln>
                <a:effectLst/>
                <a:uFillTx/>
              </a:rPr>
              <a:t> del </a:t>
            </a:r>
            <a:r>
              <a:rPr kumimoji="0" lang="en-US" sz="2600" b="0" i="0" u="none" strike="noStrike" cap="none" spc="0" normalizeH="0" baseline="0" dirty="0" err="1">
                <a:ln>
                  <a:noFill/>
                </a:ln>
                <a:effectLst/>
                <a:uFillTx/>
              </a:rPr>
              <a:t>Renacimiento</a:t>
            </a:r>
            <a:r>
              <a:rPr kumimoji="0" lang="en-US" sz="2600" b="0" i="0" u="none" strike="noStrike" cap="none" spc="0" normalizeH="0" baseline="0" dirty="0">
                <a:ln>
                  <a:noFill/>
                </a:ln>
                <a:effectLst/>
                <a:uFillTx/>
              </a:rPr>
              <a:t> (las </a:t>
            </a:r>
            <a:r>
              <a:rPr kumimoji="0" lang="en-US" sz="2600" b="0" i="0" u="none" strike="noStrike" cap="none" spc="0" normalizeH="0" baseline="0" dirty="0" err="1">
                <a:ln>
                  <a:noFill/>
                </a:ln>
                <a:effectLst/>
                <a:uFillTx/>
              </a:rPr>
              <a:t>armas</a:t>
            </a:r>
            <a:r>
              <a:rPr kumimoji="0" lang="en-US" sz="2600" b="0" i="0" u="none" strike="noStrike" cap="none" spc="0" normalizeH="0" baseline="0" dirty="0">
                <a:ln>
                  <a:noFill/>
                </a:ln>
                <a:effectLst/>
                <a:uFillTx/>
              </a:rPr>
              <a:t> y las </a:t>
            </a:r>
            <a:r>
              <a:rPr kumimoji="0" lang="en-US" sz="2600" b="0" i="0" u="none" strike="noStrike" cap="none" spc="0" normalizeH="0" baseline="0" dirty="0" err="1">
                <a:ln>
                  <a:noFill/>
                </a:ln>
                <a:effectLst/>
                <a:uFillTx/>
              </a:rPr>
              <a:t>letras</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aun</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subsisten</a:t>
            </a:r>
            <a:r>
              <a:rPr kumimoji="0" lang="en-US" sz="2600" b="0" i="0" u="none" strike="noStrike" cap="none" spc="0" normalizeH="0" baseline="0" dirty="0">
                <a:ln>
                  <a:noFill/>
                </a:ln>
                <a:effectLst/>
                <a:uFillTx/>
              </a:rPr>
              <a:t>.</a:t>
            </a:r>
          </a:p>
          <a:p>
            <a:pPr hangingPunct="0">
              <a:lnSpc>
                <a:spcPct val="90000"/>
              </a:lnSpc>
              <a:spcBef>
                <a:spcPts val="0"/>
              </a:spcBef>
              <a:spcAft>
                <a:spcPts val="600"/>
              </a:spcAft>
              <a:buSzTx/>
              <a:buFont typeface="Arial" panose="020B0604020202020204" pitchFamily="34" charset="0"/>
              <a:buChar char="•"/>
            </a:pPr>
            <a:r>
              <a:rPr kumimoji="0" lang="en-US" sz="2600" b="0" i="0" u="none" strike="noStrike" cap="none" spc="0" normalizeH="0" baseline="0" dirty="0" err="1">
                <a:ln>
                  <a:noFill/>
                </a:ln>
                <a:effectLst/>
                <a:uFillTx/>
              </a:rPr>
              <a:t>Época</a:t>
            </a:r>
            <a:r>
              <a:rPr kumimoji="0" lang="en-US" sz="2600" b="0" i="0" u="none" strike="noStrike" cap="none" spc="0" normalizeH="0" baseline="0" dirty="0">
                <a:ln>
                  <a:noFill/>
                </a:ln>
                <a:effectLst/>
                <a:uFillTx/>
              </a:rPr>
              <a:t> de </a:t>
            </a:r>
            <a:r>
              <a:rPr kumimoji="0" lang="en-US" sz="2600" b="0" i="0" u="none" strike="noStrike" cap="none" spc="0" normalizeH="0" baseline="0" dirty="0" err="1">
                <a:ln>
                  <a:noFill/>
                </a:ln>
                <a:effectLst/>
                <a:uFillTx/>
              </a:rPr>
              <a:t>descubrimiento</a:t>
            </a:r>
            <a:r>
              <a:rPr kumimoji="0" lang="en-US" sz="2600" b="0" i="0" u="none" strike="noStrike" cap="none" spc="0" normalizeH="0" baseline="0" dirty="0">
                <a:ln>
                  <a:noFill/>
                </a:ln>
                <a:effectLst/>
                <a:uFillTx/>
              </a:rPr>
              <a:t> y </a:t>
            </a:r>
            <a:r>
              <a:rPr kumimoji="0" lang="en-US" sz="2600" b="0" i="0" u="none" strike="noStrike" cap="none" spc="0" normalizeH="0" baseline="0" dirty="0" err="1">
                <a:ln>
                  <a:noFill/>
                </a:ln>
                <a:effectLst/>
                <a:uFillTx/>
              </a:rPr>
              <a:t>conquista</a:t>
            </a:r>
            <a:r>
              <a:rPr kumimoji="0" lang="en-US" sz="2600" b="0" i="0" u="none" strike="noStrike" cap="none" spc="0" normalizeH="0" baseline="0" dirty="0">
                <a:ln>
                  <a:noFill/>
                </a:ln>
                <a:effectLst/>
                <a:uFillTx/>
              </a:rPr>
              <a:t>. Se </a:t>
            </a:r>
            <a:r>
              <a:rPr kumimoji="0" lang="en-US" sz="2600" b="0" i="0" u="none" strike="noStrike" cap="none" spc="0" normalizeH="0" baseline="0" dirty="0" err="1">
                <a:ln>
                  <a:noFill/>
                </a:ln>
                <a:effectLst/>
                <a:uFillTx/>
              </a:rPr>
              <a:t>refuerza</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el</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poderío</a:t>
            </a:r>
            <a:r>
              <a:rPr kumimoji="0" lang="en-US" sz="2600" b="0" i="0" u="none" strike="noStrike" cap="none" spc="0" normalizeH="0" baseline="0" dirty="0">
                <a:ln>
                  <a:noFill/>
                </a:ln>
                <a:effectLst/>
                <a:uFillTx/>
              </a:rPr>
              <a:t> imperial </a:t>
            </a:r>
            <a:r>
              <a:rPr kumimoji="0" lang="en-US" sz="2600" b="0" i="0" u="none" strike="noStrike" cap="none" spc="0" normalizeH="0" baseline="0" dirty="0" err="1">
                <a:ln>
                  <a:noFill/>
                </a:ln>
                <a:effectLst/>
                <a:uFillTx/>
              </a:rPr>
              <a:t>español</a:t>
            </a:r>
            <a:r>
              <a:rPr kumimoji="0" lang="en-US" sz="2600" b="0" i="0" u="none" strike="noStrike" cap="none" spc="0" normalizeH="0" baseline="0" dirty="0">
                <a:ln>
                  <a:noFill/>
                </a:ln>
                <a:effectLst/>
                <a:uFillTx/>
              </a:rPr>
              <a:t>, y </a:t>
            </a:r>
            <a:r>
              <a:rPr kumimoji="0" lang="en-US" sz="2600" b="0" i="0" u="none" strike="noStrike" cap="none" spc="0" normalizeH="0" baseline="0" dirty="0" err="1">
                <a:ln>
                  <a:noFill/>
                </a:ln>
                <a:effectLst/>
                <a:uFillTx/>
              </a:rPr>
              <a:t>su</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despliegue</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en</a:t>
            </a:r>
            <a:r>
              <a:rPr kumimoji="0" lang="en-US" sz="2600" b="0" i="0" u="none" strike="noStrike" cap="none" spc="0" normalizeH="0" baseline="0" dirty="0">
                <a:ln>
                  <a:noFill/>
                </a:ln>
                <a:effectLst/>
                <a:uFillTx/>
              </a:rPr>
              <a:t> América.</a:t>
            </a:r>
          </a:p>
          <a:p>
            <a:pPr hangingPunct="0">
              <a:lnSpc>
                <a:spcPct val="90000"/>
              </a:lnSpc>
              <a:spcBef>
                <a:spcPts val="0"/>
              </a:spcBef>
              <a:spcAft>
                <a:spcPts val="600"/>
              </a:spcAft>
              <a:buSzTx/>
              <a:buFont typeface="Arial" panose="020B0604020202020204" pitchFamily="34" charset="0"/>
              <a:buChar char="•"/>
            </a:pPr>
            <a:r>
              <a:rPr kumimoji="0" lang="en-US" sz="2600" b="0" i="0" u="none" strike="noStrike" cap="none" spc="0" normalizeH="0" baseline="0" dirty="0">
                <a:ln>
                  <a:noFill/>
                </a:ln>
                <a:effectLst/>
                <a:uFillTx/>
              </a:rPr>
              <a:t>La </a:t>
            </a:r>
            <a:r>
              <a:rPr kumimoji="0" lang="en-US" sz="2600" b="0" i="0" u="none" strike="noStrike" cap="none" spc="0" normalizeH="0" baseline="0" dirty="0" err="1">
                <a:ln>
                  <a:noFill/>
                </a:ln>
                <a:effectLst/>
                <a:uFillTx/>
              </a:rPr>
              <a:t>obra</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trata</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sobre</a:t>
            </a:r>
            <a:r>
              <a:rPr kumimoji="0" lang="en-US" sz="2600" b="0" i="0" u="none" strike="noStrike" cap="none" spc="0" normalizeH="0" baseline="0" dirty="0">
                <a:ln>
                  <a:noFill/>
                </a:ln>
                <a:effectLst/>
                <a:uFillTx/>
              </a:rPr>
              <a:t> la </a:t>
            </a:r>
            <a:r>
              <a:rPr kumimoji="0" lang="en-US" sz="2600" b="0" i="0" u="none" strike="noStrike" cap="none" spc="0" normalizeH="0" baseline="0" dirty="0" err="1">
                <a:ln>
                  <a:noFill/>
                </a:ln>
                <a:effectLst/>
                <a:uFillTx/>
              </a:rPr>
              <a:t>guerra</a:t>
            </a:r>
            <a:r>
              <a:rPr kumimoji="0" lang="en-US" sz="2600" b="0" i="0" u="none" strike="noStrike" cap="none" spc="0" normalizeH="0" baseline="0" dirty="0">
                <a:ln>
                  <a:noFill/>
                </a:ln>
                <a:effectLst/>
                <a:uFillTx/>
              </a:rPr>
              <a:t> de  Arauco, es </a:t>
            </a:r>
            <a:r>
              <a:rPr kumimoji="0" lang="en-US" sz="2600" b="0" i="0" u="none" strike="noStrike" cap="none" spc="0" normalizeH="0" baseline="0" dirty="0" err="1">
                <a:ln>
                  <a:noFill/>
                </a:ln>
                <a:effectLst/>
                <a:uFillTx/>
              </a:rPr>
              <a:t>decir</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el</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enfrentamiento</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feroz</a:t>
            </a:r>
            <a:r>
              <a:rPr kumimoji="0" lang="en-US" sz="2600" b="0" i="0" u="none" strike="noStrike" cap="none" spc="0" normalizeH="0" baseline="0" dirty="0">
                <a:ln>
                  <a:noFill/>
                </a:ln>
                <a:effectLst/>
                <a:uFillTx/>
              </a:rPr>
              <a:t> entre </a:t>
            </a:r>
            <a:r>
              <a:rPr kumimoji="0" lang="en-US" sz="2600" b="0" i="0" u="none" strike="noStrike" cap="none" spc="0" normalizeH="0" baseline="0" dirty="0" err="1">
                <a:ln>
                  <a:noFill/>
                </a:ln>
                <a:effectLst/>
                <a:uFillTx/>
              </a:rPr>
              <a:t>mapuches</a:t>
            </a:r>
            <a:r>
              <a:rPr kumimoji="0" lang="en-US" sz="2600" b="0" i="0" u="none" strike="noStrike" cap="none" spc="0" normalizeH="0" baseline="0" dirty="0">
                <a:ln>
                  <a:noFill/>
                </a:ln>
                <a:effectLst/>
                <a:uFillTx/>
              </a:rPr>
              <a:t> y </a:t>
            </a:r>
            <a:r>
              <a:rPr kumimoji="0" lang="en-US" sz="2600" b="0" i="0" u="none" strike="noStrike" cap="none" spc="0" normalizeH="0" baseline="0" dirty="0" err="1">
                <a:ln>
                  <a:noFill/>
                </a:ln>
                <a:effectLst/>
                <a:uFillTx/>
              </a:rPr>
              <a:t>españoles</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en</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los</a:t>
            </a:r>
            <a:r>
              <a:rPr kumimoji="0" lang="en-US" sz="2600" b="0" i="0" u="none" strike="noStrike" cap="none" spc="0" normalizeH="0" baseline="0" dirty="0">
                <a:ln>
                  <a:noFill/>
                </a:ln>
                <a:effectLst/>
                <a:uFillTx/>
              </a:rPr>
              <a:t> </a:t>
            </a:r>
            <a:r>
              <a:rPr kumimoji="0" lang="en-US" sz="2600" b="0" i="0" u="none" strike="noStrike" cap="none" spc="0" normalizeH="0" baseline="0" dirty="0" err="1">
                <a:ln>
                  <a:noFill/>
                </a:ln>
                <a:effectLst/>
                <a:uFillTx/>
              </a:rPr>
              <a:t>albores</a:t>
            </a:r>
            <a:r>
              <a:rPr kumimoji="0" lang="en-US" sz="2600" b="0" i="0" u="none" strike="noStrike" cap="none" spc="0" normalizeH="0" baseline="0" dirty="0">
                <a:ln>
                  <a:noFill/>
                </a:ln>
                <a:effectLst/>
                <a:uFillTx/>
              </a:rPr>
              <a:t> de la </a:t>
            </a:r>
            <a:r>
              <a:rPr kumimoji="0" lang="en-US" sz="2600" b="0" i="0" u="none" strike="noStrike" cap="none" spc="0" normalizeH="0" baseline="0" dirty="0" err="1">
                <a:ln>
                  <a:noFill/>
                </a:ln>
                <a:effectLst/>
                <a:uFillTx/>
              </a:rPr>
              <a:t>creación</a:t>
            </a:r>
            <a:r>
              <a:rPr kumimoji="0" lang="en-US" sz="2600" b="0" i="0" u="none" strike="noStrike" cap="none" spc="0" normalizeH="0" baseline="0" dirty="0">
                <a:ln>
                  <a:noFill/>
                </a:ln>
                <a:effectLst/>
                <a:uFillTx/>
              </a:rPr>
              <a:t> de Chile.</a:t>
            </a:r>
          </a:p>
          <a:p>
            <a:pPr marL="0" indent="0" algn="ctr" hangingPunct="0">
              <a:lnSpc>
                <a:spcPct val="90000"/>
              </a:lnSpc>
              <a:spcBef>
                <a:spcPts val="0"/>
              </a:spcBef>
              <a:spcAft>
                <a:spcPts val="600"/>
              </a:spcAft>
              <a:buSzTx/>
              <a:buNone/>
            </a:pPr>
            <a:endParaRPr kumimoji="0" lang="en-US" sz="2600" b="0" i="0" u="none" strike="noStrike" cap="none" spc="0" normalizeH="0" baseline="0" dirty="0">
              <a:ln>
                <a:noFill/>
              </a:ln>
              <a:effectLst/>
              <a:uFillTx/>
            </a:endParaRPr>
          </a:p>
          <a:p>
            <a:pPr marL="0" indent="0" algn="ctr" hangingPunct="0">
              <a:lnSpc>
                <a:spcPct val="90000"/>
              </a:lnSpc>
              <a:spcBef>
                <a:spcPts val="0"/>
              </a:spcBef>
              <a:spcAft>
                <a:spcPts val="600"/>
              </a:spcAft>
              <a:buSzTx/>
              <a:buNone/>
            </a:pPr>
            <a:endParaRPr kumimoji="0" lang="en-US" sz="2600" b="0" i="0" u="none" strike="noStrike" cap="none" spc="0" normalizeH="0" baseline="0" dirty="0">
              <a:ln>
                <a:noFill/>
              </a:ln>
              <a:effectLst/>
              <a:uFillTx/>
            </a:endParaRPr>
          </a:p>
          <a:p>
            <a:pPr marL="0" indent="0" algn="ctr" hangingPunct="0">
              <a:lnSpc>
                <a:spcPct val="90000"/>
              </a:lnSpc>
              <a:spcBef>
                <a:spcPts val="0"/>
              </a:spcBef>
              <a:spcAft>
                <a:spcPts val="600"/>
              </a:spcAft>
              <a:buSzTx/>
              <a:buNone/>
            </a:pPr>
            <a:endParaRPr kumimoji="0" lang="en-US" sz="2600" b="0" i="0" u="none" strike="noStrike" cap="none" spc="0" normalizeH="0" baseline="0" dirty="0">
              <a:ln>
                <a:noFill/>
              </a:ln>
              <a:effectLst/>
              <a:uFillTx/>
            </a:endParaRPr>
          </a:p>
          <a:p>
            <a:pPr marL="0" indent="0" algn="ctr" hangingPunct="0">
              <a:lnSpc>
                <a:spcPct val="90000"/>
              </a:lnSpc>
              <a:spcBef>
                <a:spcPts val="0"/>
              </a:spcBef>
              <a:spcAft>
                <a:spcPts val="600"/>
              </a:spcAft>
              <a:buSzTx/>
              <a:buNone/>
            </a:pPr>
            <a:endParaRPr kumimoji="0" lang="en-US" sz="2600" b="0" i="0" u="none" strike="noStrike" cap="none" spc="0" normalizeH="0" baseline="0" dirty="0">
              <a:ln>
                <a:noFill/>
              </a:ln>
              <a:effectLst/>
              <a:uFillTx/>
            </a:endParaRPr>
          </a:p>
        </p:txBody>
      </p:sp>
      <p:pic>
        <p:nvPicPr>
          <p:cNvPr id="1026" name="Picture 2" descr="http://www.scielo.cl/fbpe/img/atenea/n490/06-3.jpg"/>
          <p:cNvPicPr>
            <a:picLocks noChangeAspect="1" noChangeArrowheads="1"/>
          </p:cNvPicPr>
          <p:nvPr/>
        </p:nvPicPr>
        <p:blipFill>
          <a:blip r:embed="rId2"/>
          <a:srcRect t="12383" r="2" b="12609"/>
          <a:stretch/>
        </p:blipFill>
        <p:spPr bwMode="auto">
          <a:xfrm>
            <a:off x="6692900" y="2095500"/>
            <a:ext cx="5549900" cy="6190285"/>
          </a:xfrm>
          <a:prstGeom prst="rect">
            <a:avLst/>
          </a:prstGeom>
          <a:noFill/>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EA931770-A9AC-BCBE-0DEB-7D41FC632C16}"/>
              </a:ext>
            </a:extLst>
          </p:cNvPr>
          <p:cNvSpPr>
            <a:spLocks noGrp="1"/>
          </p:cNvSpPr>
          <p:nvPr>
            <p:ph type="title"/>
          </p:nvPr>
        </p:nvSpPr>
        <p:spPr>
          <a:xfrm>
            <a:off x="762000" y="381000"/>
            <a:ext cx="11480800" cy="1524000"/>
          </a:xfrm>
        </p:spPr>
        <p:txBody>
          <a:bodyPr anchor="ctr">
            <a:normAutofit/>
          </a:bodyPr>
          <a:lstStyle/>
          <a:p>
            <a:pPr>
              <a:lnSpc>
                <a:spcPct val="90000"/>
              </a:lnSpc>
            </a:pPr>
            <a:r>
              <a:rPr lang="en-US" altLang="zh-TW" sz="4600" dirty="0"/>
              <a:t>La </a:t>
            </a:r>
            <a:r>
              <a:rPr lang="en-US" altLang="zh-TW" sz="4600" dirty="0" err="1"/>
              <a:t>conquista</a:t>
            </a:r>
            <a:r>
              <a:rPr lang="en-US" altLang="zh-TW" sz="4600" dirty="0"/>
              <a:t> y la </a:t>
            </a:r>
            <a:r>
              <a:rPr lang="en-US" altLang="zh-TW" sz="4600" dirty="0" err="1"/>
              <a:t>guerra</a:t>
            </a:r>
            <a:r>
              <a:rPr lang="en-US" altLang="zh-TW" sz="4600" dirty="0"/>
              <a:t> de Arauco</a:t>
            </a:r>
            <a:br>
              <a:rPr lang="en-US" altLang="zh-TW" sz="4600" dirty="0"/>
            </a:br>
            <a:endParaRPr lang="en-US" sz="4600" dirty="0"/>
          </a:p>
        </p:txBody>
      </p:sp>
      <p:sp>
        <p:nvSpPr>
          <p:cNvPr id="5" name="Rectángulo 4"/>
          <p:cNvSpPr txBox="1">
            <a:spLocks noChangeArrowheads="1"/>
          </p:cNvSpPr>
          <p:nvPr/>
        </p:nvSpPr>
        <p:spPr>
          <a:xfrm>
            <a:off x="762000" y="2095500"/>
            <a:ext cx="5549900" cy="6190285"/>
          </a:xfrm>
          <a:prstGeom prst="rect">
            <a:avLst/>
          </a:prstGeom>
          <a:ln w="12700">
            <a:miter lim="400000"/>
          </a:ln>
          <a:extLst>
            <a:ext uri="{C572A759-6A51-4108-AA02-DFA0A04FC94B}">
              <ma14:wrappingTextBoxFlag xmlns:ma14="http://schemas.microsoft.com/office/mac/drawingml/2011/main" xmlns="" val="1"/>
            </a:ext>
          </a:extLst>
        </p:spPr>
        <p:txBody>
          <a:bodyPr vert="horz" lIns="50800" tIns="50800" rIns="50800" bIns="50800" anchor="t">
            <a:normAutofit/>
          </a:bodyPr>
          <a:lst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pPr marL="0" indent="0" algn="ctr" hangingPunct="0">
              <a:lnSpc>
                <a:spcPct val="90000"/>
              </a:lnSpc>
              <a:spcBef>
                <a:spcPts val="0"/>
              </a:spcBef>
              <a:spcAft>
                <a:spcPts val="600"/>
              </a:spcAft>
              <a:buClrTx/>
              <a:buSzTx/>
              <a:buNone/>
            </a:pPr>
            <a:endParaRPr kumimoji="0" lang="en-US" altLang="zh-TW" sz="2600" b="0" i="0" u="none" strike="noStrike" cap="none" spc="0" normalizeH="0" baseline="0" dirty="0">
              <a:ln>
                <a:noFill/>
              </a:ln>
              <a:solidFill>
                <a:srgbClr val="6C6963"/>
              </a:solidFill>
              <a:effectLst/>
              <a:uFillTx/>
            </a:endParaRPr>
          </a:p>
          <a:p>
            <a:pPr marL="0" indent="0" hangingPunct="0">
              <a:lnSpc>
                <a:spcPct val="90000"/>
              </a:lnSpc>
              <a:spcBef>
                <a:spcPts val="0"/>
              </a:spcBef>
              <a:spcAft>
                <a:spcPts val="600"/>
              </a:spcAft>
              <a:buClrTx/>
              <a:buSzTx/>
              <a:buNone/>
            </a:pPr>
            <a:r>
              <a:rPr kumimoji="0" lang="en-US" altLang="zh-TW" sz="2600" b="0" i="0" u="none" strike="noStrike" cap="none" spc="0" normalizeH="0" baseline="0" dirty="0">
                <a:ln>
                  <a:noFill/>
                </a:ln>
                <a:solidFill>
                  <a:srgbClr val="6C6963"/>
                </a:solidFill>
                <a:effectLst/>
                <a:uFillTx/>
              </a:rPr>
              <a:t>1. </a:t>
            </a:r>
            <a:r>
              <a:rPr kumimoji="0" lang="en-US" altLang="zh-TW" sz="2600" b="0" i="0" u="none" strike="noStrike" cap="none" spc="0" normalizeH="0" baseline="0" dirty="0" err="1">
                <a:ln>
                  <a:noFill/>
                </a:ln>
                <a:solidFill>
                  <a:srgbClr val="6C6963"/>
                </a:solidFill>
                <a:effectLst/>
                <a:uFillTx/>
              </a:rPr>
              <a:t>Comienzo</a:t>
            </a:r>
            <a:r>
              <a:rPr kumimoji="0" lang="en-US" altLang="zh-TW" sz="2600" b="0" i="0" u="none" strike="noStrike" cap="none" spc="0" normalizeH="0" baseline="0" dirty="0">
                <a:ln>
                  <a:noFill/>
                </a:ln>
                <a:solidFill>
                  <a:srgbClr val="6C6963"/>
                </a:solidFill>
                <a:effectLst/>
                <a:uFillTx/>
              </a:rPr>
              <a:t> (1536, Batalla de </a:t>
            </a:r>
            <a:r>
              <a:rPr kumimoji="0" lang="en-US" altLang="zh-TW" sz="2600" b="0" i="0" u="none" strike="noStrike" cap="none" spc="0" normalizeH="0" baseline="0" dirty="0" err="1">
                <a:ln>
                  <a:noFill/>
                </a:ln>
                <a:solidFill>
                  <a:srgbClr val="6C6963"/>
                </a:solidFill>
                <a:effectLst/>
                <a:uFillTx/>
              </a:rPr>
              <a:t>Reinohuel</a:t>
            </a:r>
            <a:r>
              <a:rPr kumimoji="0" lang="en-US" altLang="ja-JP" sz="2600" b="0" i="0" u="none" strike="noStrike" cap="none" spc="0" normalizeH="0" baseline="0" dirty="0" err="1">
                <a:ln>
                  <a:noFill/>
                </a:ln>
                <a:solidFill>
                  <a:srgbClr val="6C6963"/>
                </a:solidFill>
                <a:effectLst/>
                <a:uFillTx/>
              </a:rPr>
              <a:t>én</a:t>
            </a:r>
            <a:r>
              <a:rPr kumimoji="0" lang="en-US" altLang="ja-JP" sz="2600" b="0" i="0" u="none" strike="noStrike" cap="none" spc="0" normalizeH="0" baseline="0" dirty="0">
                <a:ln>
                  <a:noFill/>
                </a:ln>
                <a:solidFill>
                  <a:srgbClr val="6C6963"/>
                </a:solidFill>
                <a:effectLst/>
                <a:uFillTx/>
              </a:rPr>
              <a:t>, Diego de Almagro). </a:t>
            </a:r>
            <a:r>
              <a:rPr kumimoji="0" lang="en-US" altLang="ja-JP" sz="2600" b="0" i="0" u="none" strike="noStrike" cap="none" spc="0" normalizeH="0" baseline="0" dirty="0" err="1">
                <a:ln>
                  <a:noFill/>
                </a:ln>
                <a:solidFill>
                  <a:srgbClr val="6C6963"/>
                </a:solidFill>
                <a:effectLst/>
                <a:uFillTx/>
              </a:rPr>
              <a:t>Comienzo</a:t>
            </a:r>
            <a:r>
              <a:rPr kumimoji="0" lang="en-US" altLang="ja-JP" sz="2600" b="0" i="0" u="none" strike="noStrike" cap="none" spc="0" normalizeH="0" baseline="0" dirty="0">
                <a:ln>
                  <a:noFill/>
                </a:ln>
                <a:solidFill>
                  <a:srgbClr val="6C6963"/>
                </a:solidFill>
                <a:effectLst/>
                <a:uFillTx/>
              </a:rPr>
              <a:t> histórico con Pedro de Valdivia, (1544, Batalla de </a:t>
            </a:r>
            <a:r>
              <a:rPr kumimoji="0" lang="en-US" altLang="ja-JP" sz="2600" b="0" i="0" u="none" strike="noStrike" cap="none" spc="0" normalizeH="0" baseline="0" dirty="0" err="1">
                <a:ln>
                  <a:noFill/>
                </a:ln>
                <a:solidFill>
                  <a:srgbClr val="6C6963"/>
                </a:solidFill>
                <a:effectLst/>
                <a:uFillTx/>
              </a:rPr>
              <a:t>Quilacura</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Término</a:t>
            </a:r>
            <a:r>
              <a:rPr kumimoji="0" lang="en-US" altLang="ja-JP" sz="2600" b="0" i="0" u="none" strike="noStrike" cap="none" spc="0" normalizeH="0" baseline="0" dirty="0">
                <a:ln>
                  <a:noFill/>
                </a:ln>
                <a:solidFill>
                  <a:srgbClr val="6C6963"/>
                </a:solidFill>
                <a:effectLst/>
                <a:uFillTx/>
              </a:rPr>
              <a:t> con la </a:t>
            </a:r>
            <a:r>
              <a:rPr kumimoji="0" lang="en-US" altLang="ja-JP" sz="2600" b="0" i="0" u="none" strike="noStrike" cap="none" spc="0" normalizeH="0" baseline="0" dirty="0" err="1">
                <a:ln>
                  <a:noFill/>
                </a:ln>
                <a:solidFill>
                  <a:srgbClr val="6C6963"/>
                </a:solidFill>
                <a:effectLst/>
                <a:uFillTx/>
              </a:rPr>
              <a:t>Pacificación</a:t>
            </a:r>
            <a:r>
              <a:rPr kumimoji="0" lang="en-US" altLang="ja-JP" sz="2600" b="0" i="0" u="none" strike="noStrike" cap="none" spc="0" normalizeH="0" baseline="0" dirty="0">
                <a:ln>
                  <a:noFill/>
                </a:ln>
                <a:solidFill>
                  <a:srgbClr val="6C6963"/>
                </a:solidFill>
                <a:effectLst/>
                <a:uFillTx/>
              </a:rPr>
              <a:t> de la </a:t>
            </a:r>
            <a:r>
              <a:rPr kumimoji="0" lang="en-US" altLang="ja-JP" sz="2600" b="0" i="0" u="none" strike="noStrike" cap="none" spc="0" normalizeH="0" baseline="0" dirty="0" err="1">
                <a:ln>
                  <a:noFill/>
                </a:ln>
                <a:solidFill>
                  <a:srgbClr val="6C6963"/>
                </a:solidFill>
                <a:effectLst/>
                <a:uFillTx/>
              </a:rPr>
              <a:t>Araucania</a:t>
            </a:r>
            <a:r>
              <a:rPr kumimoji="0" lang="en-US" altLang="ja-JP" sz="2600" b="0" i="0" u="none" strike="noStrike" cap="none" spc="0" normalizeH="0" baseline="0" dirty="0">
                <a:ln>
                  <a:noFill/>
                </a:ln>
                <a:solidFill>
                  <a:srgbClr val="6C6963"/>
                </a:solidFill>
                <a:effectLst/>
                <a:uFillTx/>
              </a:rPr>
              <a:t> (1881). Pero </a:t>
            </a:r>
            <a:r>
              <a:rPr kumimoji="0" lang="en-US" altLang="ja-JP" sz="2600" b="0" i="0" u="none" strike="noStrike" cap="none" spc="0" normalizeH="0" baseline="0" dirty="0" err="1">
                <a:ln>
                  <a:noFill/>
                </a:ln>
                <a:solidFill>
                  <a:srgbClr val="6C6963"/>
                </a:solidFill>
                <a:effectLst/>
                <a:uFillTx/>
              </a:rPr>
              <a:t>esto</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sigue</a:t>
            </a:r>
            <a:r>
              <a:rPr kumimoji="0" lang="en-US" altLang="ja-JP" sz="2600" b="0" i="0" u="none" strike="noStrike" cap="none" spc="0" normalizeH="0" baseline="0" dirty="0">
                <a:ln>
                  <a:noFill/>
                </a:ln>
                <a:solidFill>
                  <a:srgbClr val="6C6963"/>
                </a:solidFill>
                <a:effectLst/>
                <a:uFillTx/>
              </a:rPr>
              <a:t>.</a:t>
            </a:r>
          </a:p>
          <a:p>
            <a:pPr marL="0" indent="0" hangingPunct="0">
              <a:lnSpc>
                <a:spcPct val="90000"/>
              </a:lnSpc>
              <a:spcBef>
                <a:spcPts val="0"/>
              </a:spcBef>
              <a:spcAft>
                <a:spcPts val="600"/>
              </a:spcAft>
              <a:buClrTx/>
              <a:buSzTx/>
              <a:buNone/>
            </a:pPr>
            <a:endParaRPr kumimoji="0" lang="en-US" altLang="ja-JP" sz="2600" b="0" i="0" u="none" strike="noStrike" cap="none" spc="0" normalizeH="0" baseline="0" dirty="0">
              <a:ln>
                <a:noFill/>
              </a:ln>
              <a:solidFill>
                <a:srgbClr val="6C6963"/>
              </a:solidFill>
              <a:effectLst/>
              <a:uFillTx/>
            </a:endParaRPr>
          </a:p>
          <a:p>
            <a:pPr marL="0" indent="0" hangingPunct="0">
              <a:lnSpc>
                <a:spcPct val="90000"/>
              </a:lnSpc>
              <a:spcBef>
                <a:spcPts val="0"/>
              </a:spcBef>
              <a:spcAft>
                <a:spcPts val="600"/>
              </a:spcAft>
              <a:buClrTx/>
              <a:buSzTx/>
              <a:buNone/>
            </a:pPr>
            <a:r>
              <a:rPr kumimoji="0" lang="en-US" altLang="ja-JP" sz="2600" b="0" i="0" u="none" strike="noStrike" cap="none" spc="0" normalizeH="0" baseline="0" dirty="0">
                <a:ln>
                  <a:noFill/>
                </a:ln>
                <a:solidFill>
                  <a:srgbClr val="6C6963"/>
                </a:solidFill>
                <a:effectLst/>
                <a:uFillTx/>
              </a:rPr>
              <a:t>2. Un </a:t>
            </a:r>
            <a:r>
              <a:rPr kumimoji="0" lang="en-US" altLang="ja-JP" sz="2600" b="0" i="0" u="none" strike="noStrike" cap="none" spc="0" normalizeH="0" baseline="0" dirty="0" err="1">
                <a:ln>
                  <a:noFill/>
                </a:ln>
                <a:solidFill>
                  <a:srgbClr val="6C6963"/>
                </a:solidFill>
                <a:effectLst/>
                <a:uFillTx/>
              </a:rPr>
              <a:t>conflicto</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en</a:t>
            </a:r>
            <a:r>
              <a:rPr kumimoji="0" lang="en-US" altLang="ja-JP" sz="2600" b="0" i="0" u="none" strike="noStrike" cap="none" spc="0" normalizeH="0" baseline="0" dirty="0">
                <a:ln>
                  <a:noFill/>
                </a:ln>
                <a:solidFill>
                  <a:srgbClr val="6C6963"/>
                </a:solidFill>
                <a:effectLst/>
                <a:uFillTx/>
              </a:rPr>
              <a:t> la Frontera Sur (</a:t>
            </a:r>
            <a:r>
              <a:rPr kumimoji="0" lang="en-US" altLang="ja-JP" sz="2600" b="0" i="0" u="none" strike="noStrike" cap="none" spc="0" normalizeH="0" baseline="0" dirty="0" err="1">
                <a:ln>
                  <a:noFill/>
                </a:ln>
                <a:solidFill>
                  <a:srgbClr val="6C6963"/>
                </a:solidFill>
                <a:effectLst/>
                <a:uFillTx/>
              </a:rPr>
              <a:t>región</a:t>
            </a:r>
            <a:r>
              <a:rPr kumimoji="0" lang="en-US" altLang="ja-JP" sz="2600" b="0" i="0" u="none" strike="noStrike" cap="none" spc="0" normalizeH="0" baseline="0" dirty="0">
                <a:ln>
                  <a:noFill/>
                </a:ln>
                <a:solidFill>
                  <a:srgbClr val="6C6963"/>
                </a:solidFill>
                <a:effectLst/>
                <a:uFillTx/>
              </a:rPr>
              <a:t> del Bío-Bío </a:t>
            </a:r>
            <a:r>
              <a:rPr kumimoji="0" lang="en-US" altLang="ja-JP" sz="2600" b="0" i="0" u="none" strike="noStrike" cap="none" spc="0" normalizeH="0" baseline="0" dirty="0" err="1">
                <a:ln>
                  <a:noFill/>
                </a:ln>
                <a:solidFill>
                  <a:srgbClr val="6C6963"/>
                </a:solidFill>
                <a:effectLst/>
                <a:uFillTx/>
              </a:rPr>
              <a:t>por</a:t>
            </a:r>
            <a:r>
              <a:rPr kumimoji="0" lang="en-US" altLang="ja-JP" sz="2600" b="0" i="0" u="none" strike="noStrike" cap="none" spc="0" normalizeH="0" baseline="0" dirty="0">
                <a:ln>
                  <a:noFill/>
                </a:ln>
                <a:solidFill>
                  <a:srgbClr val="6C6963"/>
                </a:solidFill>
                <a:effectLst/>
                <a:uFillTx/>
              </a:rPr>
              <a:t> 500 </a:t>
            </a:r>
            <a:r>
              <a:rPr kumimoji="0" lang="en-US" altLang="ja-JP" sz="2600" b="0" i="0" u="none" strike="noStrike" cap="none" spc="0" normalizeH="0" baseline="0" dirty="0" err="1">
                <a:ln>
                  <a:noFill/>
                </a:ln>
                <a:solidFill>
                  <a:srgbClr val="6C6963"/>
                </a:solidFill>
                <a:effectLst/>
                <a:uFillTx/>
              </a:rPr>
              <a:t>años</a:t>
            </a:r>
            <a:r>
              <a:rPr kumimoji="0" lang="en-US" altLang="ja-JP" sz="2600" b="0" i="0" u="none" strike="noStrike" cap="none" spc="0" normalizeH="0" baseline="0" dirty="0">
                <a:ln>
                  <a:noFill/>
                </a:ln>
                <a:solidFill>
                  <a:srgbClr val="6C6963"/>
                </a:solidFill>
                <a:effectLst/>
                <a:uFillTx/>
              </a:rPr>
              <a:t>).</a:t>
            </a:r>
          </a:p>
          <a:p>
            <a:pPr marL="0" indent="0" hangingPunct="0">
              <a:lnSpc>
                <a:spcPct val="90000"/>
              </a:lnSpc>
              <a:spcBef>
                <a:spcPts val="0"/>
              </a:spcBef>
              <a:spcAft>
                <a:spcPts val="600"/>
              </a:spcAft>
              <a:buClrTx/>
              <a:buSzTx/>
              <a:buNone/>
            </a:pPr>
            <a:endParaRPr kumimoji="0" lang="en-US" altLang="ja-JP" sz="2600" b="0" i="0" u="none" strike="noStrike" cap="none" spc="0" normalizeH="0" baseline="0" dirty="0">
              <a:ln>
                <a:noFill/>
              </a:ln>
              <a:solidFill>
                <a:srgbClr val="6C6963"/>
              </a:solidFill>
              <a:effectLst/>
              <a:uFillTx/>
            </a:endParaRPr>
          </a:p>
          <a:p>
            <a:pPr marL="0" indent="0" hangingPunct="0">
              <a:lnSpc>
                <a:spcPct val="90000"/>
              </a:lnSpc>
              <a:spcBef>
                <a:spcPts val="0"/>
              </a:spcBef>
              <a:spcAft>
                <a:spcPts val="600"/>
              </a:spcAft>
              <a:buClrTx/>
              <a:buSzTx/>
              <a:buNone/>
            </a:pPr>
            <a:r>
              <a:rPr kumimoji="0" lang="en-US" altLang="ja-JP" sz="2600" b="0" i="0" u="none" strike="noStrike" cap="none" spc="0" normalizeH="0" baseline="0" dirty="0">
                <a:ln>
                  <a:noFill/>
                </a:ln>
                <a:solidFill>
                  <a:srgbClr val="6C6963"/>
                </a:solidFill>
                <a:effectLst/>
                <a:uFillTx/>
              </a:rPr>
              <a:t>3. Los Mapuche: </a:t>
            </a:r>
            <a:r>
              <a:rPr kumimoji="0" lang="en-US" altLang="ja-JP" sz="2600" b="0" i="0" u="none" strike="noStrike" cap="none" spc="0" normalizeH="0" baseline="0" dirty="0" err="1">
                <a:ln>
                  <a:noFill/>
                </a:ln>
                <a:solidFill>
                  <a:srgbClr val="6C6963"/>
                </a:solidFill>
                <a:effectLst/>
                <a:uFillTx/>
              </a:rPr>
              <a:t>mapudungun</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mapu</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che</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gente</a:t>
            </a:r>
            <a:r>
              <a:rPr kumimoji="0" lang="en-US" altLang="ja-JP" sz="2600" b="0" i="0" u="none" strike="noStrike" cap="none" spc="0" normalizeH="0" baseline="0" dirty="0">
                <a:ln>
                  <a:noFill/>
                </a:ln>
                <a:solidFill>
                  <a:srgbClr val="6C6963"/>
                </a:solidFill>
                <a:effectLst/>
                <a:uFillTx/>
              </a:rPr>
              <a:t> de </a:t>
            </a:r>
            <a:r>
              <a:rPr kumimoji="0" lang="en-US" altLang="ja-JP" sz="2600" b="0" i="0" u="none" strike="noStrike" cap="none" spc="0" normalizeH="0" baseline="0" dirty="0" err="1">
                <a:ln>
                  <a:noFill/>
                </a:ln>
                <a:solidFill>
                  <a:srgbClr val="6C6963"/>
                </a:solidFill>
                <a:effectLst/>
                <a:uFillTx/>
              </a:rPr>
              <a:t>esta</a:t>
            </a:r>
            <a:r>
              <a:rPr kumimoji="0" lang="en-US" altLang="ja-JP" sz="2600" b="0" i="0" u="none" strike="noStrike" cap="none" spc="0" normalizeH="0" baseline="0" dirty="0">
                <a:ln>
                  <a:noFill/>
                </a:ln>
                <a:solidFill>
                  <a:srgbClr val="6C6963"/>
                </a:solidFill>
                <a:effectLst/>
                <a:uFillTx/>
              </a:rPr>
              <a:t> tierra” (</a:t>
            </a:r>
            <a:r>
              <a:rPr kumimoji="0" lang="en-US" altLang="ja-JP" sz="2600" b="0" i="0" u="none" strike="noStrike" cap="none" spc="0" normalizeH="0" baseline="0" dirty="0" err="1">
                <a:ln>
                  <a:noFill/>
                </a:ln>
                <a:solidFill>
                  <a:srgbClr val="6C6963"/>
                </a:solidFill>
                <a:effectLst/>
                <a:uFillTx/>
              </a:rPr>
              <a:t>araucanos</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nombre</a:t>
            </a:r>
            <a:r>
              <a:rPr kumimoji="0" lang="en-US" altLang="ja-JP" sz="2600" b="0" i="0" u="none" strike="noStrike" cap="none" spc="0" normalizeH="0" baseline="0" dirty="0">
                <a:ln>
                  <a:noFill/>
                </a:ln>
                <a:solidFill>
                  <a:srgbClr val="6C6963"/>
                </a:solidFill>
                <a:effectLst/>
                <a:uFillTx/>
              </a:rPr>
              <a:t> no </a:t>
            </a:r>
            <a:r>
              <a:rPr kumimoji="0" lang="en-US" altLang="ja-JP" sz="2600" b="0" i="0" u="none" strike="noStrike" cap="none" spc="0" normalizeH="0" baseline="0" dirty="0" err="1">
                <a:ln>
                  <a:noFill/>
                </a:ln>
                <a:solidFill>
                  <a:srgbClr val="6C6963"/>
                </a:solidFill>
                <a:effectLst/>
                <a:uFillTx/>
              </a:rPr>
              <a:t>aceptado</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por</a:t>
            </a:r>
            <a:r>
              <a:rPr kumimoji="0" lang="en-US" altLang="ja-JP" sz="2600" b="0" i="0" u="none" strike="noStrike" cap="none" spc="0" normalizeH="0" baseline="0" dirty="0">
                <a:ln>
                  <a:noFill/>
                </a:ln>
                <a:solidFill>
                  <a:srgbClr val="6C6963"/>
                </a:solidFill>
                <a:effectLst/>
                <a:uFillTx/>
              </a:rPr>
              <a:t> </a:t>
            </a:r>
            <a:r>
              <a:rPr kumimoji="0" lang="en-US" altLang="ja-JP" sz="2600" b="0" i="0" u="none" strike="noStrike" cap="none" spc="0" normalizeH="0" baseline="0" dirty="0" err="1">
                <a:ln>
                  <a:noFill/>
                </a:ln>
                <a:solidFill>
                  <a:srgbClr val="6C6963"/>
                </a:solidFill>
                <a:effectLst/>
                <a:uFillTx/>
              </a:rPr>
              <a:t>ellos</a:t>
            </a:r>
            <a:r>
              <a:rPr kumimoji="0" lang="en-US" altLang="ja-JP" sz="2600" b="0" i="0" u="none" strike="noStrike" cap="none" spc="0" normalizeH="0" baseline="0" dirty="0">
                <a:ln>
                  <a:noFill/>
                </a:ln>
                <a:solidFill>
                  <a:srgbClr val="6C6963"/>
                </a:solidFill>
                <a:effectLst/>
                <a:uFillTx/>
              </a:rPr>
              <a:t>).</a:t>
            </a:r>
            <a:endParaRPr kumimoji="0" lang="en-US" altLang="zh-TW" sz="2600" b="0" i="0" u="none" strike="noStrike" cap="none" spc="0" normalizeH="0" baseline="0" dirty="0">
              <a:ln>
                <a:noFill/>
              </a:ln>
              <a:solidFill>
                <a:srgbClr val="6C6963"/>
              </a:solidFill>
              <a:effectLst/>
              <a:uFillTx/>
            </a:endParaRPr>
          </a:p>
        </p:txBody>
      </p:sp>
      <p:pic>
        <p:nvPicPr>
          <p:cNvPr id="6" name="Imagen 5" descr="Fontera sur del Imperio Español"/>
          <p:cNvPicPr>
            <a:picLocks noChangeAspect="1" noChangeArrowheads="1"/>
          </p:cNvPicPr>
          <p:nvPr/>
        </p:nvPicPr>
        <p:blipFill>
          <a:blip r:embed="rId2">
            <a:extLst>
              <a:ext uri="{28A0092B-C50C-407E-A947-70E740481C1C}">
                <a14:useLocalDpi xmlns:a14="http://schemas.microsoft.com/office/drawing/2010/main" val="0"/>
              </a:ext>
            </a:extLst>
          </a:blip>
          <a:srcRect t="12650" r="2" b="4852"/>
          <a:stretch/>
        </p:blipFill>
        <p:spPr bwMode="auto">
          <a:xfrm>
            <a:off x="6692900" y="2095500"/>
            <a:ext cx="5549900" cy="6190285"/>
          </a:xfrm>
          <a:prstGeom prst="rect">
            <a:avLst/>
          </a:prstGeom>
          <a:noFill/>
          <a:ln w="12700">
            <a:miter lim="4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67159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L" b="1" dirty="0">
                <a:effectLst/>
              </a:rPr>
              <a:t>Vida &amp; obra de Alonso De Ercilla</a:t>
            </a:r>
          </a:p>
        </p:txBody>
      </p:sp>
      <p:sp>
        <p:nvSpPr>
          <p:cNvPr id="3" name="2 Marcador de contenido"/>
          <p:cNvSpPr>
            <a:spLocks noGrp="1"/>
          </p:cNvSpPr>
          <p:nvPr>
            <p:ph idx="1"/>
          </p:nvPr>
        </p:nvSpPr>
        <p:spPr>
          <a:xfrm>
            <a:off x="650240" y="2677771"/>
            <a:ext cx="6466629" cy="6502400"/>
          </a:xfrm>
          <a:solidFill>
            <a:schemeClr val="bg2">
              <a:alpha val="49000"/>
            </a:schemeClr>
          </a:solidFill>
        </p:spPr>
        <p:txBody>
          <a:bodyPr>
            <a:normAutofit/>
          </a:bodyPr>
          <a:lstStyle/>
          <a:p>
            <a:r>
              <a:rPr lang="es-CL" dirty="0"/>
              <a:t>Nació el 7 de agosto de 1533 y murió alrededor de 1594 en Madrid.</a:t>
            </a:r>
          </a:p>
          <a:p>
            <a:r>
              <a:rPr lang="es-CL" dirty="0"/>
              <a:t>Fue paje de Felipe II.</a:t>
            </a:r>
          </a:p>
          <a:p>
            <a:r>
              <a:rPr lang="es-CL" dirty="0"/>
              <a:t>Escribió la Araucana en tres partes que relatan lo que vivió en Chile desde 1553 a 1563.</a:t>
            </a:r>
          </a:p>
        </p:txBody>
      </p:sp>
      <p:pic>
        <p:nvPicPr>
          <p:cNvPr id="6146" name="Picture 2" descr="http://www.memoriachilena.cl/archivos2/thumb200/MC0011377.jpg"/>
          <p:cNvPicPr>
            <a:picLocks noChangeAspect="1" noChangeArrowheads="1"/>
          </p:cNvPicPr>
          <p:nvPr/>
        </p:nvPicPr>
        <p:blipFill>
          <a:blip r:embed="rId2"/>
          <a:srcRect/>
          <a:stretch>
            <a:fillRect/>
          </a:stretch>
        </p:blipFill>
        <p:spPr bwMode="auto">
          <a:xfrm>
            <a:off x="7452149" y="3948359"/>
            <a:ext cx="5080034" cy="314962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La Araucana"/>
          <p:cNvSpPr txBox="1">
            <a:spLocks noGrp="1"/>
          </p:cNvSpPr>
          <p:nvPr>
            <p:ph type="title"/>
          </p:nvPr>
        </p:nvSpPr>
        <p:spPr>
          <a:xfrm>
            <a:off x="762000" y="381000"/>
            <a:ext cx="11480800" cy="1524000"/>
          </a:xfrm>
        </p:spPr>
        <p:txBody>
          <a:bodyPr anchor="ctr">
            <a:normAutofit/>
          </a:bodyPr>
          <a:lstStyle>
            <a:lvl1pPr>
              <a:defRPr i="1">
                <a:solidFill>
                  <a:srgbClr val="BCB08F"/>
                </a:solidFill>
                <a:effectLst>
                  <a:outerShdw blurRad="12700" dist="12700" dir="16200000" rotWithShape="0">
                    <a:srgbClr val="000000">
                      <a:alpha val="50000"/>
                    </a:srgbClr>
                  </a:outerShdw>
                </a:effectLst>
              </a:defRPr>
            </a:lvl1pPr>
          </a:lstStyle>
          <a:p>
            <a:r>
              <a:rPr lang="es-CL">
                <a:solidFill>
                  <a:srgbClr val="6C6963"/>
                </a:solidFill>
              </a:rPr>
              <a:t>La Araucana</a:t>
            </a:r>
          </a:p>
        </p:txBody>
      </p:sp>
      <p:sp>
        <p:nvSpPr>
          <p:cNvPr id="153" name="Alonso de Ercilla y Zúñiga…"/>
          <p:cNvSpPr txBox="1">
            <a:spLocks noGrp="1"/>
          </p:cNvSpPr>
          <p:nvPr>
            <p:ph type="body" sz="half" idx="4294967295"/>
          </p:nvPr>
        </p:nvSpPr>
        <p:spPr>
          <a:xfrm>
            <a:off x="762000" y="2095500"/>
            <a:ext cx="5549900" cy="6190285"/>
          </a:xfrm>
          <a:extLst>
            <a:ext uri="{C572A759-6A51-4108-AA02-DFA0A04FC94B}">
              <ma14:wrappingTextBoxFlag xmlns:ma14="http://schemas.microsoft.com/office/mac/drawingml/2011/main" xmlns="" val="1"/>
            </a:ext>
          </a:extLst>
        </p:spPr>
        <p:txBody>
          <a:bodyPr anchor="t">
            <a:normAutofit/>
          </a:bodyPr>
          <a:lstStyle/>
          <a:p>
            <a:pPr hangingPunct="0">
              <a:lnSpc>
                <a:spcPct val="90000"/>
              </a:lnSpc>
              <a:spcBef>
                <a:spcPts val="0"/>
              </a:spcBef>
              <a:spcAft>
                <a:spcPts val="600"/>
              </a:spcAft>
              <a:buSzTx/>
              <a:buFont typeface="Arial" panose="020B0604020202020204" pitchFamily="34" charset="0"/>
              <a:buChar char="•"/>
            </a:pPr>
            <a:r>
              <a:rPr kumimoji="0" lang="en-US" sz="34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Alonso de Ercilla y Zúñiga </a:t>
            </a:r>
            <a:r>
              <a:rPr kumimoji="0" lang="en-US" sz="34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e</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scribió</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la Araucana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en</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tres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partes que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relatan</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lo que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vivió</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en</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Chile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desde</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1553 a 1563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muchos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versos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fueron</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escritos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en</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cueros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y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pedazos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de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cortezas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de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árboles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a:t>
            </a:r>
          </a:p>
          <a:p>
            <a:pPr hangingPunct="0">
              <a:lnSpc>
                <a:spcPct val="90000"/>
              </a:lnSpc>
              <a:spcBef>
                <a:spcPts val="0"/>
              </a:spcBef>
              <a:spcAft>
                <a:spcPts val="600"/>
              </a:spcAft>
              <a:buSzTx/>
              <a:buFont typeface="Arial" panose="020B0604020202020204" pitchFamily="34" charset="0"/>
              <a:buChar char="•"/>
            </a:pPr>
            <a:endPar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endParaRPr>
          </a:p>
          <a:p>
            <a:pPr hangingPunct="0">
              <a:lnSpc>
                <a:spcPct val="90000"/>
              </a:lnSpc>
              <a:spcBef>
                <a:spcPts val="0"/>
              </a:spcBef>
              <a:spcAft>
                <a:spcPts val="600"/>
              </a:spcAft>
              <a:buSzTx/>
              <a:buFont typeface="Arial" panose="020B0604020202020204" pitchFamily="34" charset="0"/>
              <a:buChar char="•"/>
            </a:pP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Parte</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I: 1569</a:t>
            </a:r>
          </a:p>
          <a:p>
            <a:pPr hangingPunct="0">
              <a:lnSpc>
                <a:spcPct val="90000"/>
              </a:lnSpc>
              <a:spcBef>
                <a:spcPts val="0"/>
              </a:spcBef>
              <a:spcAft>
                <a:spcPts val="600"/>
              </a:spcAft>
              <a:buSzTx/>
              <a:buFont typeface="Arial" panose="020B0604020202020204" pitchFamily="34" charset="0"/>
              <a:buChar char="•"/>
            </a:pP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Parte</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II: 1578</a:t>
            </a:r>
          </a:p>
          <a:p>
            <a:pPr hangingPunct="0">
              <a:lnSpc>
                <a:spcPct val="90000"/>
              </a:lnSpc>
              <a:spcBef>
                <a:spcPts val="0"/>
              </a:spcBef>
              <a:spcAft>
                <a:spcPts val="600"/>
              </a:spcAft>
              <a:buSzTx/>
              <a:buFont typeface="Arial" panose="020B0604020202020204" pitchFamily="34" charset="0"/>
              <a:buChar char="•"/>
            </a:pP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Parte</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III: 1589</a:t>
            </a:r>
          </a:p>
          <a:p>
            <a:pPr hangingPunct="0">
              <a:lnSpc>
                <a:spcPct val="90000"/>
              </a:lnSpc>
              <a:spcBef>
                <a:spcPts val="0"/>
              </a:spcBef>
              <a:spcAft>
                <a:spcPts val="600"/>
              </a:spcAft>
              <a:buSzTx/>
              <a:buFont typeface="Arial" panose="020B0604020202020204" pitchFamily="34" charset="0"/>
              <a:buChar char="•"/>
            </a:pP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Las </a:t>
            </a:r>
            <a:r>
              <a:rPr kumimoji="0" lang="en-US" sz="3300" b="0" i="0" u="none" strike="noStrike" cap="none" spc="0" normalizeH="0" baseline="0" dirty="0" err="1">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tres</a:t>
            </a:r>
            <a:r>
              <a:rPr kumimoji="0" lang="en-US" sz="3300" b="0" i="0" u="none" strike="noStrike" cap="none" spc="0" normalizeH="0" baseline="0" dirty="0">
                <a:ln>
                  <a:noFill/>
                </a:ln>
                <a:solidFill>
                  <a:srgbClr val="1D1415"/>
                </a:solidFill>
                <a:effectLst/>
                <a:uFillTx/>
                <a:latin typeface="Calibri" panose="020F0502020204030204" pitchFamily="34" charset="0"/>
                <a:ea typeface="Calibri" panose="020F0502020204030204" pitchFamily="34" charset="0"/>
                <a:cs typeface="Calibri" panose="020F0502020204030204" pitchFamily="34" charset="0"/>
              </a:rPr>
              <a:t> partes: 1590</a:t>
            </a:r>
          </a:p>
        </p:txBody>
      </p:sp>
      <p:pic>
        <p:nvPicPr>
          <p:cNvPr id="151" name="Image" descr="Image"/>
          <p:cNvPicPr>
            <a:picLocks noGrp="1"/>
          </p:cNvPicPr>
          <p:nvPr>
            <p:ph type="pic" idx="4294967295"/>
          </p:nvPr>
        </p:nvPicPr>
        <p:blipFill>
          <a:blip r:embed="rId2"/>
          <a:srcRect t="733" r="1" b="5854"/>
          <a:stretch/>
        </p:blipFill>
        <p:spPr>
          <a:xfrm>
            <a:off x="6692900" y="2095500"/>
            <a:ext cx="5549900" cy="6190285"/>
          </a:xfrm>
          <a:prstGeom prst="rect">
            <a:avLst/>
          </a:prstGeom>
          <a:noFill/>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
          <p:cNvSpPr txBox="1"/>
          <p:nvPr/>
        </p:nvSpPr>
        <p:spPr>
          <a:xfrm>
            <a:off x="1625600" y="2089150"/>
            <a:ext cx="9829800" cy="66167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508000" lvl="1" indent="-508000">
              <a:lnSpc>
                <a:spcPct val="120000"/>
              </a:lnSpc>
              <a:spcBef>
                <a:spcPts val="2800"/>
              </a:spcBef>
              <a:buSzPct val="65000"/>
              <a:buBlip>
                <a:blip r:embed="rId2"/>
              </a:buBlip>
              <a:defRPr sz="4800" i="1">
                <a:solidFill>
                  <a:srgbClr val="86837F">
                    <a:alpha val="80000"/>
                  </a:srgbClr>
                </a:solidFill>
                <a:effectLst>
                  <a:outerShdw blurRad="25400" dist="12700" dir="5400000" rotWithShape="0">
                    <a:srgbClr val="FFFFFF"/>
                  </a:outerShdw>
                </a:effectLst>
              </a:defRPr>
            </a:pPr>
            <a:endParaRPr/>
          </a:p>
          <a:p>
            <a:pPr marL="508000" lvl="1" indent="-508000">
              <a:lnSpc>
                <a:spcPct val="120000"/>
              </a:lnSpc>
              <a:spcBef>
                <a:spcPts val="2800"/>
              </a:spcBef>
              <a:buSzPct val="65000"/>
              <a:buBlip>
                <a:blip r:embed="rId2"/>
              </a:buBlip>
              <a:defRPr sz="3600" i="1">
                <a:solidFill>
                  <a:srgbClr val="86837F">
                    <a:alpha val="80000"/>
                  </a:srgbClr>
                </a:solidFill>
                <a:effectLst>
                  <a:outerShdw blurRad="25400" dist="12700" dir="5400000" rotWithShape="0">
                    <a:srgbClr val="FFFFFF"/>
                  </a:outerShdw>
                </a:effectLst>
              </a:defRPr>
            </a:pPr>
            <a:endParaRPr/>
          </a:p>
        </p:txBody>
      </p:sp>
      <p:sp>
        <p:nvSpPr>
          <p:cNvPr id="156" name="La Araucana"/>
          <p:cNvSpPr txBox="1">
            <a:spLocks noGrp="1"/>
          </p:cNvSpPr>
          <p:nvPr>
            <p:ph type="ctrTitle"/>
          </p:nvPr>
        </p:nvSpPr>
        <p:spPr>
          <a:prstGeom prst="rect">
            <a:avLst/>
          </a:prstGeom>
          <a:effectLst>
            <a:outerShdw blurRad="12700" dist="12700" dir="5400000" rotWithShape="0">
              <a:srgbClr val="FFFFFF">
                <a:alpha val="50000"/>
              </a:srgbClr>
            </a:outerShdw>
          </a:effectLst>
        </p:spPr>
        <p:txBody>
          <a:bodyPr/>
          <a:lstStyle>
            <a:lvl1pPr>
              <a:defRPr i="1">
                <a:solidFill>
                  <a:srgbClr val="BCB08F"/>
                </a:solidFill>
                <a:effectLst>
                  <a:outerShdw blurRad="12700" dist="12700" dir="16200000" rotWithShape="0">
                    <a:srgbClr val="000000">
                      <a:alpha val="50000"/>
                    </a:srgbClr>
                  </a:outerShdw>
                </a:effectLst>
              </a:defRPr>
            </a:lvl1pPr>
          </a:lstStyle>
          <a:p>
            <a:r>
              <a:t>La Araucana</a:t>
            </a:r>
          </a:p>
        </p:txBody>
      </p:sp>
      <p:sp>
        <p:nvSpPr>
          <p:cNvPr id="157" name="Estructura"/>
          <p:cNvSpPr txBox="1">
            <a:spLocks noGrp="1"/>
          </p:cNvSpPr>
          <p:nvPr>
            <p:ph type="subTitle" sz="quarter" idx="1"/>
          </p:nvPr>
        </p:nvSpPr>
        <p:spPr>
          <a:prstGeom prst="rect">
            <a:avLst/>
          </a:prstGeom>
        </p:spPr>
        <p:txBody>
          <a:bodyPr/>
          <a:lstStyle/>
          <a:p>
            <a:r>
              <a:t>Estructura</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undefined">
            <a:extLst>
              <a:ext uri="{FF2B5EF4-FFF2-40B4-BE49-F238E27FC236}">
                <a16:creationId xmlns:a16="http://schemas.microsoft.com/office/drawing/2014/main" id="{D5A3CC56-76DF-3499-DFA2-5C53AE5447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7473"/>
          <a:stretch/>
        </p:blipFill>
        <p:spPr bwMode="auto">
          <a:xfrm>
            <a:off x="6870700" y="2362200"/>
            <a:ext cx="5359400" cy="6413500"/>
          </a:xfrm>
          <a:prstGeom prst="rect">
            <a:avLst/>
          </a:prstGeom>
          <a:noFill/>
          <a:ln w="9525">
            <a:round/>
          </a:ln>
          <a:extLst>
            <a:ext uri="{909E8E84-426E-40DD-AFC4-6F175D3DCCD1}">
              <a14:hiddenFill xmlns:a14="http://schemas.microsoft.com/office/drawing/2010/main">
                <a:solidFill>
                  <a:srgbClr val="FFFFFF"/>
                </a:solidFill>
              </a14:hiddenFill>
            </a:ext>
          </a:extLst>
        </p:spPr>
      </p:pic>
      <p:sp>
        <p:nvSpPr>
          <p:cNvPr id="159" name="Estructura"/>
          <p:cNvSpPr txBox="1">
            <a:spLocks noGrp="1"/>
          </p:cNvSpPr>
          <p:nvPr>
            <p:ph type="title"/>
          </p:nvPr>
        </p:nvSpPr>
        <p:spPr>
          <a:xfrm>
            <a:off x="609600" y="487680"/>
            <a:ext cx="5892800" cy="1524000"/>
          </a:xfrm>
        </p:spPr>
        <p:txBody>
          <a:bodyPr anchor="ctr">
            <a:normAutofit/>
          </a:bodyPr>
          <a:lstStyle/>
          <a:p>
            <a:r>
              <a:rPr dirty="0" err="1"/>
              <a:t>Estructura</a:t>
            </a:r>
            <a:endParaRPr dirty="0"/>
          </a:p>
        </p:txBody>
      </p:sp>
      <p:sp>
        <p:nvSpPr>
          <p:cNvPr id="160" name="Parte I: 15 cantos…"/>
          <p:cNvSpPr txBox="1">
            <a:spLocks noGrp="1"/>
          </p:cNvSpPr>
          <p:nvPr>
            <p:ph type="body" sz="half" idx="1"/>
          </p:nvPr>
        </p:nvSpPr>
        <p:spPr>
          <a:xfrm>
            <a:off x="762000" y="2362200"/>
            <a:ext cx="5334000" cy="6413500"/>
          </a:xfrm>
        </p:spPr>
        <p:txBody>
          <a:bodyPr anchor="ctr">
            <a:normAutofit fontScale="92500" lnSpcReduction="20000"/>
          </a:bodyPr>
          <a:lstStyle/>
          <a:p>
            <a:pPr>
              <a:buBlip>
                <a:blip r:embed="rId3"/>
              </a:buBlip>
            </a:pPr>
            <a:r>
              <a:rPr lang="es-CL" dirty="0"/>
              <a:t>Épica sin héroe</a:t>
            </a:r>
          </a:p>
          <a:p>
            <a:pPr>
              <a:buBlip>
                <a:blip r:embed="rId3"/>
              </a:buBlip>
            </a:pPr>
            <a:r>
              <a:rPr lang="es-CL" dirty="0"/>
              <a:t>Heroización del enemigo indígenas</a:t>
            </a:r>
          </a:p>
          <a:p>
            <a:r>
              <a:rPr lang="es-CL" dirty="0"/>
              <a:t>¿Razón? Posible conflicto con García Hurtado de Mendoza (gobernador de Chile, 1556- 61) a raíz de su duelo con Juan de Pineda</a:t>
            </a:r>
          </a:p>
          <a:p>
            <a:pPr>
              <a:buBlip>
                <a:blip r:embed="rId3"/>
              </a:buBlip>
            </a:pPr>
            <a:r>
              <a:rPr lang="es-CL" dirty="0"/>
              <a:t>Admiración por el pueblo Araucano (Mapuche). Idealización de sus paladines (</a:t>
            </a:r>
            <a:r>
              <a:rPr lang="es-CL" dirty="0" err="1"/>
              <a:t>Colo</a:t>
            </a:r>
            <a:r>
              <a:rPr lang="es-CL" dirty="0"/>
              <a:t> </a:t>
            </a:r>
            <a:r>
              <a:rPr lang="es-CL" dirty="0" err="1"/>
              <a:t>colo</a:t>
            </a:r>
            <a:r>
              <a:rPr lang="es-CL" dirty="0"/>
              <a:t>, Galvarino, </a:t>
            </a:r>
            <a:r>
              <a:rPr lang="es-CL" dirty="0" err="1"/>
              <a:t>Caoupoilicán</a:t>
            </a:r>
            <a:r>
              <a:rPr lang="es-CL" dirty="0"/>
              <a:t>, Lautaro)</a:t>
            </a:r>
          </a:p>
          <a:p>
            <a:pPr marL="0" indent="0">
              <a:buNone/>
            </a:pPr>
            <a:endParaRPr dirty="0"/>
          </a:p>
        </p:txBody>
      </p:sp>
      <p:sp>
        <p:nvSpPr>
          <p:cNvPr id="2" name="Rectangle 3">
            <a:extLst>
              <a:ext uri="{FF2B5EF4-FFF2-40B4-BE49-F238E27FC236}">
                <a16:creationId xmlns:a16="http://schemas.microsoft.com/office/drawing/2014/main" id="{C0773E7F-3F47-EEC6-86D7-2CE0C52A6799}"/>
              </a:ext>
            </a:extLst>
          </p:cNvPr>
          <p:cNvSpPr>
            <a:spLocks noChangeArrowheads="1"/>
          </p:cNvSpPr>
          <p:nvPr/>
        </p:nvSpPr>
        <p:spPr bwMode="auto">
          <a:xfrm>
            <a:off x="6644640" y="742891"/>
            <a:ext cx="5585460" cy="8494633"/>
          </a:xfrm>
          <a:prstGeom prst="rect">
            <a:avLst/>
          </a:prstGeom>
          <a:solidFill>
            <a:srgbClr val="FFFFFF"/>
          </a:solidFill>
          <a:ln>
            <a:noFill/>
          </a:ln>
          <a:effec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s-CL" altLang="es-CL" sz="2000" dirty="0">
                <a:solidFill>
                  <a:srgbClr val="373737"/>
                </a:solidFill>
                <a:latin typeface="Calibri" panose="020F0502020204030204" pitchFamily="34" charset="0"/>
                <a:ea typeface="Calibri" panose="020F0502020204030204" pitchFamily="34" charset="0"/>
                <a:cs typeface="Calibri" panose="020F0502020204030204" pitchFamily="34" charset="0"/>
              </a:rPr>
              <a:t>E</a:t>
            </a:r>
            <a:r>
              <a:rPr kumimoji="0" lang="es-CL" altLang="es-CL" sz="2000" b="0" i="0"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rPr>
              <a:t>n el canto XXXVI escribe:</a:t>
            </a:r>
            <a:endParaRPr kumimoji="0" lang="es-CL" altLang="es-CL"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 La Imperial llegamos, do hospedados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fuimos de los vecinos generosos,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y de varios manjares regalados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hartamos los estómagos golosos.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Visto, pues, en el pueblo así ayuntados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tantos gallardos jóvenes briosos,</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se concertó una justa y desafío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donde mostrase cada cual su brío.</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s-CL" altLang="es-CL"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Turbó la fiesta un caso no pensado,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y la celeridad del juez fue tanta,</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que estuve en el tapete ya entregado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 agudo cuchillo la garganta;</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el enorme delito exagerado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la voz y fama pública le canta,</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que fue solo poner mano a la espada,</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nunca sin gran razón desenvainada</a:t>
            </a:r>
            <a:r>
              <a:rPr kumimoji="0" lang="es-CL" altLang="es-CL" sz="2000" b="0" i="0" u="none" strike="noStrike" cap="none" normalizeH="0" baseline="0" dirty="0">
                <a:ln>
                  <a:noFill/>
                </a:ln>
                <a:solidFill>
                  <a:srgbClr val="1982D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Este acontecimiento, este suceso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fue forzosa ocasión de mi destierro,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teniéndome después gran tiempo preso,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por remediar con este el primer yerro;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mas, aunque así agraviado, no por eso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(armado de paciencia y fiero hierro)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falté en alguna lucha y correría,</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sirviendo en la frontera noche y día</a:t>
            </a:r>
            <a:r>
              <a:rPr kumimoji="0" lang="es-CL" altLang="es-CL" sz="2000" b="0" i="0" u="none" strike="noStrike" cap="none" normalizeH="0" baseline="0" dirty="0">
                <a:ln>
                  <a:noFill/>
                </a:ln>
                <a:solidFill>
                  <a:srgbClr val="1982D1"/>
                </a:solidFill>
                <a:effectLst/>
                <a:latin typeface="Calibri" panose="020F0502020204030204" pitchFamily="34" charset="0"/>
                <a:ea typeface="Calibri" panose="020F0502020204030204" pitchFamily="34" charset="0"/>
                <a:cs typeface="Calibri" panose="020F0502020204030204" pitchFamily="34" charset="0"/>
              </a:rPr>
              <a:t>.</a:t>
            </a:r>
            <a:endParaRPr kumimoji="0" lang="es-CL" altLang="es-CL"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Rectangle 7">
            <a:extLst>
              <a:ext uri="{FF2B5EF4-FFF2-40B4-BE49-F238E27FC236}">
                <a16:creationId xmlns:a16="http://schemas.microsoft.com/office/drawing/2014/main" id="{C745747C-E73F-E2B7-2DC4-F1A8A4C5F929}"/>
              </a:ext>
            </a:extLst>
          </p:cNvPr>
          <p:cNvSpPr>
            <a:spLocks noChangeArrowheads="1"/>
          </p:cNvSpPr>
          <p:nvPr/>
        </p:nvSpPr>
        <p:spPr bwMode="auto">
          <a:xfrm>
            <a:off x="6657340" y="653043"/>
            <a:ext cx="5585460" cy="86177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rPr>
              <a:t>Además, en el canto siguiente, el XXXVII y último de </a:t>
            </a:r>
            <a:r>
              <a:rPr kumimoji="0" lang="es-CL" altLang="es-CL" sz="2000" b="0" i="1"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rPr>
              <a:t>La Araucana</a:t>
            </a:r>
            <a:r>
              <a:rPr kumimoji="0" lang="es-CL" altLang="es-CL" sz="2000" b="0" i="0"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rPr>
              <a:t>, califica a don García de «mozo capitán acelerado»:</a:t>
            </a: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rgbClr val="373737"/>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rgbClr val="373737"/>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rgbClr val="373737"/>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Ni digo cómo al fin, por accidente,</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del </a:t>
            </a:r>
            <a:r>
              <a:rPr kumimoji="0" lang="es-CL" altLang="es-CL"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mozo capitán acelerado</a:t>
            </a:r>
            <a:br>
              <a:rPr kumimoji="0" lang="es-CL" altLang="es-CL"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fui sacado a la plaza injustamente</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 ser públicamente degollado;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ni la larga prisión impertinente,</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do estuve tan sin culpa molestado,</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ni mil otras miserias de otra suerte,</a:t>
            </a:r>
            <a:b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 comportar más graves que la muerte.</a:t>
            </a: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s-CL" altLang="es-CL"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194"/>
                                        </p:tgtEl>
                                      </p:cBhvr>
                                    </p:animEffect>
                                    <p:set>
                                      <p:cBhvr>
                                        <p:cTn id="12" dur="1" fill="hold">
                                          <p:stCondLst>
                                            <p:cond delay="499"/>
                                          </p:stCondLst>
                                        </p:cTn>
                                        <p:tgtEl>
                                          <p:spTgt spid="819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droppedImage.tiff" descr="droppedImage.tiff"/>
          <p:cNvPicPr>
            <a:picLocks noChangeAspect="1"/>
          </p:cNvPicPr>
          <p:nvPr/>
        </p:nvPicPr>
        <p:blipFill>
          <a:blip r:embed="rId2"/>
          <a:stretch>
            <a:fillRect/>
          </a:stretch>
        </p:blipFill>
        <p:spPr>
          <a:xfrm>
            <a:off x="882217" y="776591"/>
            <a:ext cx="5578981" cy="4178301"/>
          </a:xfrm>
          <a:prstGeom prst="rect">
            <a:avLst/>
          </a:prstGeom>
          <a:ln w="12700">
            <a:miter lim="400000"/>
          </a:ln>
        </p:spPr>
      </p:pic>
      <p:pic>
        <p:nvPicPr>
          <p:cNvPr id="170" name="droppedImage.tiff" descr="droppedImage.tiff"/>
          <p:cNvPicPr>
            <a:picLocks noChangeAspect="1"/>
          </p:cNvPicPr>
          <p:nvPr/>
        </p:nvPicPr>
        <p:blipFill>
          <a:blip r:embed="rId3"/>
          <a:stretch>
            <a:fillRect/>
          </a:stretch>
        </p:blipFill>
        <p:spPr>
          <a:xfrm>
            <a:off x="863600" y="5145915"/>
            <a:ext cx="5575300" cy="3817869"/>
          </a:xfrm>
          <a:prstGeom prst="rect">
            <a:avLst/>
          </a:prstGeom>
          <a:ln w="12700">
            <a:miter lim="400000"/>
          </a:ln>
        </p:spPr>
      </p:pic>
      <p:pic>
        <p:nvPicPr>
          <p:cNvPr id="171" name="droppedImage.tiff" descr="droppedImage.tiff"/>
          <p:cNvPicPr>
            <a:picLocks noChangeAspect="1"/>
          </p:cNvPicPr>
          <p:nvPr/>
        </p:nvPicPr>
        <p:blipFill>
          <a:blip r:embed="rId4"/>
          <a:stretch>
            <a:fillRect/>
          </a:stretch>
        </p:blipFill>
        <p:spPr>
          <a:xfrm>
            <a:off x="6489700" y="762000"/>
            <a:ext cx="5842000" cy="4889500"/>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Screen Shot 2014-11-04 at 4.52.21 PM.png"/>
          <p:cNvGrpSpPr/>
          <p:nvPr/>
        </p:nvGrpSpPr>
        <p:grpSpPr>
          <a:xfrm>
            <a:off x="2025551" y="2307113"/>
            <a:ext cx="9436298" cy="5139374"/>
            <a:chOff x="0" y="0"/>
            <a:chExt cx="9436296" cy="5139372"/>
          </a:xfrm>
        </p:grpSpPr>
        <p:pic>
          <p:nvPicPr>
            <p:cNvPr id="182" name="Screen Shot 2014-11-04 at 4.52.21 PM.png" descr="Screen Shot 2014-11-04 at 4.52.21 PM.png"/>
            <p:cNvPicPr>
              <a:picLocks noChangeAspect="1"/>
            </p:cNvPicPr>
            <p:nvPr/>
          </p:nvPicPr>
          <p:blipFill>
            <a:blip r:embed="rId2"/>
            <a:stretch>
              <a:fillRect/>
            </a:stretch>
          </p:blipFill>
          <p:spPr>
            <a:xfrm>
              <a:off x="50800" y="50800"/>
              <a:ext cx="9334697" cy="5037773"/>
            </a:xfrm>
            <a:prstGeom prst="rect">
              <a:avLst/>
            </a:prstGeom>
            <a:ln>
              <a:noFill/>
            </a:ln>
            <a:effectLst/>
          </p:spPr>
        </p:pic>
        <p:pic>
          <p:nvPicPr>
            <p:cNvPr id="181" name="Screen Shot 2014-11-04 at 4.52.21 PM.png" descr="Screen Shot 2014-11-04 at 4.52.21 PM.png"/>
            <p:cNvPicPr>
              <a:picLocks/>
            </p:cNvPicPr>
            <p:nvPr/>
          </p:nvPicPr>
          <p:blipFill>
            <a:blip r:embed="rId3"/>
            <a:stretch>
              <a:fillRect/>
            </a:stretch>
          </p:blipFill>
          <p:spPr>
            <a:xfrm>
              <a:off x="0" y="0"/>
              <a:ext cx="9436297" cy="5139373"/>
            </a:xfrm>
            <a:prstGeom prst="rect">
              <a:avLst/>
            </a:prstGeom>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1" name="Screen Shot 2014-11-04 at 4.52.32 PM.png"/>
          <p:cNvGrpSpPr/>
          <p:nvPr/>
        </p:nvGrpSpPr>
        <p:grpSpPr>
          <a:xfrm>
            <a:off x="1892542" y="2547821"/>
            <a:ext cx="9677736" cy="4759558"/>
            <a:chOff x="0" y="0"/>
            <a:chExt cx="9677734" cy="4759556"/>
          </a:xfrm>
        </p:grpSpPr>
        <p:pic>
          <p:nvPicPr>
            <p:cNvPr id="190" name="Screen Shot 2014-11-04 at 4.52.32 PM.png" descr="Screen Shot 2014-11-04 at 4.52.32 PM.png"/>
            <p:cNvPicPr>
              <a:picLocks noChangeAspect="1"/>
            </p:cNvPicPr>
            <p:nvPr/>
          </p:nvPicPr>
          <p:blipFill>
            <a:blip r:embed="rId2"/>
            <a:stretch>
              <a:fillRect/>
            </a:stretch>
          </p:blipFill>
          <p:spPr>
            <a:xfrm>
              <a:off x="50800" y="50800"/>
              <a:ext cx="9576135" cy="4657957"/>
            </a:xfrm>
            <a:prstGeom prst="rect">
              <a:avLst/>
            </a:prstGeom>
            <a:ln>
              <a:noFill/>
            </a:ln>
            <a:effectLst/>
          </p:spPr>
        </p:pic>
        <p:pic>
          <p:nvPicPr>
            <p:cNvPr id="189" name="Screen Shot 2014-11-04 at 4.52.32 PM.png" descr="Screen Shot 2014-11-04 at 4.52.32 PM.png"/>
            <p:cNvPicPr>
              <a:picLocks/>
            </p:cNvPicPr>
            <p:nvPr/>
          </p:nvPicPr>
          <p:blipFill>
            <a:blip r:embed="rId3"/>
            <a:stretch>
              <a:fillRect/>
            </a:stretch>
          </p:blipFill>
          <p:spPr>
            <a:xfrm>
              <a:off x="0" y="0"/>
              <a:ext cx="9677735" cy="4759557"/>
            </a:xfrm>
            <a:prstGeom prst="rect">
              <a:avLst/>
            </a:prstGeom>
            <a:effectLst/>
          </p:spPr>
        </p:pic>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Screen Shot 2014-11-04 at 4.52.38 PM.png"/>
          <p:cNvGrpSpPr/>
          <p:nvPr/>
        </p:nvGrpSpPr>
        <p:grpSpPr>
          <a:xfrm>
            <a:off x="895929" y="5064404"/>
            <a:ext cx="7032157" cy="3537428"/>
            <a:chOff x="0" y="0"/>
            <a:chExt cx="7032155" cy="3537427"/>
          </a:xfrm>
        </p:grpSpPr>
        <p:pic>
          <p:nvPicPr>
            <p:cNvPr id="198" name="Screen Shot 2014-11-04 at 4.52.38 PM.png" descr="Screen Shot 2014-11-04 at 4.52.38 PM.png"/>
            <p:cNvPicPr>
              <a:picLocks noChangeAspect="1"/>
            </p:cNvPicPr>
            <p:nvPr/>
          </p:nvPicPr>
          <p:blipFill>
            <a:blip r:embed="rId2"/>
            <a:stretch>
              <a:fillRect/>
            </a:stretch>
          </p:blipFill>
          <p:spPr>
            <a:xfrm>
              <a:off x="50800" y="50800"/>
              <a:ext cx="6930556" cy="3435828"/>
            </a:xfrm>
            <a:prstGeom prst="rect">
              <a:avLst/>
            </a:prstGeom>
            <a:ln>
              <a:noFill/>
            </a:ln>
            <a:effectLst/>
          </p:spPr>
        </p:pic>
        <p:pic>
          <p:nvPicPr>
            <p:cNvPr id="197" name="Screen Shot 2014-11-04 at 4.52.38 PM.png" descr="Screen Shot 2014-11-04 at 4.52.38 PM.png"/>
            <p:cNvPicPr>
              <a:picLocks/>
            </p:cNvPicPr>
            <p:nvPr/>
          </p:nvPicPr>
          <p:blipFill>
            <a:blip r:embed="rId3"/>
            <a:stretch>
              <a:fillRect/>
            </a:stretch>
          </p:blipFill>
          <p:spPr>
            <a:xfrm>
              <a:off x="0" y="0"/>
              <a:ext cx="7032156" cy="3537428"/>
            </a:xfrm>
            <a:prstGeom prst="rect">
              <a:avLst/>
            </a:prstGeom>
            <a:effectLst/>
          </p:spPr>
        </p:pic>
      </p:grpSp>
      <p:grpSp>
        <p:nvGrpSpPr>
          <p:cNvPr id="202" name="Image"/>
          <p:cNvGrpSpPr/>
          <p:nvPr/>
        </p:nvGrpSpPr>
        <p:grpSpPr>
          <a:xfrm>
            <a:off x="7978697" y="2430436"/>
            <a:ext cx="4690570" cy="6220226"/>
            <a:chOff x="0" y="0"/>
            <a:chExt cx="4690568" cy="6220224"/>
          </a:xfrm>
        </p:grpSpPr>
        <p:pic>
          <p:nvPicPr>
            <p:cNvPr id="201" name="Image" descr="Image"/>
            <p:cNvPicPr>
              <a:picLocks noChangeAspect="1"/>
            </p:cNvPicPr>
            <p:nvPr/>
          </p:nvPicPr>
          <p:blipFill>
            <a:blip r:embed="rId4"/>
            <a:srcRect l="3398" r="3398"/>
            <a:stretch>
              <a:fillRect/>
            </a:stretch>
          </p:blipFill>
          <p:spPr>
            <a:xfrm>
              <a:off x="50800" y="50800"/>
              <a:ext cx="4588969" cy="6118625"/>
            </a:xfrm>
            <a:prstGeom prst="rect">
              <a:avLst/>
            </a:prstGeom>
            <a:ln>
              <a:noFill/>
            </a:ln>
            <a:effectLst/>
          </p:spPr>
        </p:pic>
        <p:pic>
          <p:nvPicPr>
            <p:cNvPr id="200" name="Image" descr="Image"/>
            <p:cNvPicPr>
              <a:picLocks/>
            </p:cNvPicPr>
            <p:nvPr/>
          </p:nvPicPr>
          <p:blipFill>
            <a:blip r:embed="rId5"/>
            <a:stretch>
              <a:fillRect/>
            </a:stretch>
          </p:blipFill>
          <p:spPr>
            <a:xfrm>
              <a:off x="-1" y="0"/>
              <a:ext cx="4690570" cy="6220225"/>
            </a:xfrm>
            <a:prstGeom prst="rect">
              <a:avLst/>
            </a:prstGeom>
            <a:effectLst/>
          </p:spPr>
        </p:pic>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DCFE-0466-4800-0C28-1B0FA9A04077}"/>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F15F5B90-7748-097B-37D4-807C1F784F30}"/>
              </a:ext>
            </a:extLst>
          </p:cNvPr>
          <p:cNvPicPr>
            <a:picLocks noChangeAspect="1"/>
          </p:cNvPicPr>
          <p:nvPr/>
        </p:nvPicPr>
        <p:blipFill>
          <a:blip r:embed="rId2"/>
          <a:stretch>
            <a:fillRect/>
          </a:stretch>
        </p:blipFill>
        <p:spPr>
          <a:xfrm>
            <a:off x="2096472" y="2271349"/>
            <a:ext cx="8811855" cy="5210902"/>
          </a:xfrm>
          <a:prstGeom prst="rect">
            <a:avLst/>
          </a:prstGeom>
        </p:spPr>
      </p:pic>
      <p:sp>
        <p:nvSpPr>
          <p:cNvPr id="6" name="CuadroTexto 5">
            <a:extLst>
              <a:ext uri="{FF2B5EF4-FFF2-40B4-BE49-F238E27FC236}">
                <a16:creationId xmlns:a16="http://schemas.microsoft.com/office/drawing/2014/main" id="{32121F02-C99F-C85B-AE05-8373A125DDE9}"/>
              </a:ext>
            </a:extLst>
          </p:cNvPr>
          <p:cNvSpPr txBox="1"/>
          <p:nvPr/>
        </p:nvSpPr>
        <p:spPr>
          <a:xfrm>
            <a:off x="2096472" y="1172696"/>
            <a:ext cx="9211608" cy="6873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CL" sz="3800" b="0" i="0" u="none" strike="noStrike" cap="none" spc="0" normalizeH="0" baseline="0" dirty="0">
                <a:ln>
                  <a:noFill/>
                </a:ln>
                <a:solidFill>
                  <a:schemeClr val="accent3">
                    <a:lumMod val="40000"/>
                    <a:lumOff val="60000"/>
                  </a:schemeClr>
                </a:solidFill>
                <a:effectLst/>
                <a:uFillTx/>
                <a:latin typeface="+mn-lt"/>
                <a:ea typeface="+mn-ea"/>
                <a:cs typeface="+mn-cs"/>
                <a:sym typeface="Baskerville"/>
              </a:rPr>
              <a:t>Punto de partida: “El ignorante engaño”</a:t>
            </a:r>
          </a:p>
        </p:txBody>
      </p:sp>
    </p:spTree>
    <p:extLst>
      <p:ext uri="{BB962C8B-B14F-4D97-AF65-F5344CB8AC3E}">
        <p14:creationId xmlns:p14="http://schemas.microsoft.com/office/powerpoint/2010/main" val="248641947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E9110-8239-566D-42D2-9E0A670F3266}"/>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C1844C5F-C167-3995-43C7-8056022534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7701" y="3155269"/>
            <a:ext cx="8589398" cy="5210902"/>
          </a:xfrm>
          <a:prstGeom prst="rect">
            <a:avLst/>
          </a:prstGeom>
        </p:spPr>
      </p:pic>
      <p:sp>
        <p:nvSpPr>
          <p:cNvPr id="3" name="CuadroTexto 2">
            <a:extLst>
              <a:ext uri="{FF2B5EF4-FFF2-40B4-BE49-F238E27FC236}">
                <a16:creationId xmlns:a16="http://schemas.microsoft.com/office/drawing/2014/main" id="{88845ABE-9069-786E-9E1D-15D600609972}"/>
              </a:ext>
            </a:extLst>
          </p:cNvPr>
          <p:cNvSpPr txBox="1"/>
          <p:nvPr/>
        </p:nvSpPr>
        <p:spPr>
          <a:xfrm>
            <a:off x="2207700" y="768311"/>
            <a:ext cx="8841299" cy="1846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CL" dirty="0">
                <a:solidFill>
                  <a:schemeClr val="accent4">
                    <a:lumMod val="20000"/>
                    <a:lumOff val="80000"/>
                  </a:schemeClr>
                </a:solidFill>
              </a:rPr>
              <a:t>Desengaño: 1. Al notar la codicia de los españoles, especialmente de su líder Pedro de Valdivia</a:t>
            </a:r>
          </a:p>
        </p:txBody>
      </p:sp>
    </p:spTree>
    <p:extLst>
      <p:ext uri="{BB962C8B-B14F-4D97-AF65-F5344CB8AC3E}">
        <p14:creationId xmlns:p14="http://schemas.microsoft.com/office/powerpoint/2010/main" val="271564764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1EAD6-74EE-A8DF-E847-84584BA4818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B4E0274-7172-5211-A92B-0DDC644AE3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7701" y="3399508"/>
            <a:ext cx="8589398" cy="4722423"/>
          </a:xfrm>
          <a:prstGeom prst="rect">
            <a:avLst/>
          </a:prstGeom>
        </p:spPr>
      </p:pic>
      <p:sp>
        <p:nvSpPr>
          <p:cNvPr id="3" name="CuadroTexto 2">
            <a:extLst>
              <a:ext uri="{FF2B5EF4-FFF2-40B4-BE49-F238E27FC236}">
                <a16:creationId xmlns:a16="http://schemas.microsoft.com/office/drawing/2014/main" id="{F8D2BB73-86AC-828B-0DB5-2A81243257DC}"/>
              </a:ext>
            </a:extLst>
          </p:cNvPr>
          <p:cNvSpPr txBox="1"/>
          <p:nvPr/>
        </p:nvSpPr>
        <p:spPr>
          <a:xfrm>
            <a:off x="2207700" y="768311"/>
            <a:ext cx="8841299"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CL" dirty="0">
                <a:solidFill>
                  <a:schemeClr val="accent4">
                    <a:lumMod val="20000"/>
                    <a:lumOff val="80000"/>
                  </a:schemeClr>
                </a:solidFill>
              </a:rPr>
              <a:t>Desengaño: 2. El castigo que emprende Dios por las faltas de los conquistadores</a:t>
            </a:r>
          </a:p>
        </p:txBody>
      </p:sp>
    </p:spTree>
    <p:extLst>
      <p:ext uri="{BB962C8B-B14F-4D97-AF65-F5344CB8AC3E}">
        <p14:creationId xmlns:p14="http://schemas.microsoft.com/office/powerpoint/2010/main" val="213417856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276A9-0360-1E66-DA43-3E41A5ABDFCF}"/>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040DDE0E-93E4-332A-60BF-45D62BF3CDC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85712" y="3399508"/>
            <a:ext cx="8233375" cy="4722423"/>
          </a:xfrm>
          <a:prstGeom prst="rect">
            <a:avLst/>
          </a:prstGeom>
        </p:spPr>
      </p:pic>
      <p:sp>
        <p:nvSpPr>
          <p:cNvPr id="3" name="CuadroTexto 2">
            <a:extLst>
              <a:ext uri="{FF2B5EF4-FFF2-40B4-BE49-F238E27FC236}">
                <a16:creationId xmlns:a16="http://schemas.microsoft.com/office/drawing/2014/main" id="{1953CF3B-07B1-1792-A3E8-036109018734}"/>
              </a:ext>
            </a:extLst>
          </p:cNvPr>
          <p:cNvSpPr txBox="1"/>
          <p:nvPr/>
        </p:nvSpPr>
        <p:spPr>
          <a:xfrm>
            <a:off x="2207700" y="768311"/>
            <a:ext cx="8841299" cy="1846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CL" dirty="0">
                <a:solidFill>
                  <a:schemeClr val="accent4">
                    <a:lumMod val="20000"/>
                    <a:lumOff val="80000"/>
                  </a:schemeClr>
                </a:solidFill>
              </a:rPr>
              <a:t>3. El castigo divino hacia los españoles, mediante los indígenas, comienza en el descubrimiento del error inicial</a:t>
            </a:r>
          </a:p>
        </p:txBody>
      </p:sp>
    </p:spTree>
    <p:extLst>
      <p:ext uri="{BB962C8B-B14F-4D97-AF65-F5344CB8AC3E}">
        <p14:creationId xmlns:p14="http://schemas.microsoft.com/office/powerpoint/2010/main" val="386631689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E70C0-BC71-A4D3-024C-3FCA3284A46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E3A5424-821C-B7F9-1DCF-3A16C33012C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73942" y="3399508"/>
            <a:ext cx="7456914" cy="4722423"/>
          </a:xfrm>
          <a:prstGeom prst="rect">
            <a:avLst/>
          </a:prstGeom>
        </p:spPr>
      </p:pic>
      <p:sp>
        <p:nvSpPr>
          <p:cNvPr id="3" name="CuadroTexto 2">
            <a:extLst>
              <a:ext uri="{FF2B5EF4-FFF2-40B4-BE49-F238E27FC236}">
                <a16:creationId xmlns:a16="http://schemas.microsoft.com/office/drawing/2014/main" id="{45BC82C1-94AF-A700-F913-431EB649B499}"/>
              </a:ext>
            </a:extLst>
          </p:cNvPr>
          <p:cNvSpPr txBox="1"/>
          <p:nvPr/>
        </p:nvSpPr>
        <p:spPr>
          <a:xfrm>
            <a:off x="2207700" y="768311"/>
            <a:ext cx="8841299"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MX" b="1" i="0" dirty="0">
                <a:solidFill>
                  <a:schemeClr val="accent4">
                    <a:lumMod val="20000"/>
                    <a:lumOff val="80000"/>
                  </a:schemeClr>
                </a:solidFill>
                <a:effectLst/>
                <a:latin typeface="PT serif" panose="020A0603040505020204" pitchFamily="18" charset="0"/>
              </a:rPr>
              <a:t>El </a:t>
            </a:r>
            <a:r>
              <a:rPr lang="es-MX" b="1" i="1" dirty="0">
                <a:solidFill>
                  <a:schemeClr val="accent4">
                    <a:lumMod val="20000"/>
                    <a:lumOff val="80000"/>
                  </a:schemeClr>
                </a:solidFill>
                <a:effectLst/>
                <a:latin typeface="Times New Roman" panose="02020603050405020304" pitchFamily="18" charset="0"/>
              </a:rPr>
              <a:t>toqui</a:t>
            </a:r>
            <a:r>
              <a:rPr lang="es-MX" b="1" i="0" dirty="0">
                <a:solidFill>
                  <a:schemeClr val="accent4">
                    <a:lumMod val="20000"/>
                    <a:lumOff val="80000"/>
                  </a:schemeClr>
                </a:solidFill>
                <a:effectLst/>
                <a:latin typeface="PT serif" panose="020A0603040505020204" pitchFamily="18" charset="0"/>
              </a:rPr>
              <a:t> Caupolicán y la prueba del tronco</a:t>
            </a:r>
            <a:endParaRPr lang="es-CL" dirty="0">
              <a:solidFill>
                <a:schemeClr val="accent4">
                  <a:lumMod val="20000"/>
                  <a:lumOff val="80000"/>
                </a:schemeClr>
              </a:solidFill>
            </a:endParaRPr>
          </a:p>
        </p:txBody>
      </p:sp>
    </p:spTree>
    <p:extLst>
      <p:ext uri="{BB962C8B-B14F-4D97-AF65-F5344CB8AC3E}">
        <p14:creationId xmlns:p14="http://schemas.microsoft.com/office/powerpoint/2010/main" val="242670749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B9CA5-A4CA-36DF-B5A2-180EF45A0A26}"/>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156C80A7-4EF8-BDC4-C25F-C085F26F0E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85588" y="3399508"/>
            <a:ext cx="6833623" cy="4722423"/>
          </a:xfrm>
          <a:prstGeom prst="rect">
            <a:avLst/>
          </a:prstGeom>
        </p:spPr>
      </p:pic>
      <p:sp>
        <p:nvSpPr>
          <p:cNvPr id="3" name="CuadroTexto 2">
            <a:extLst>
              <a:ext uri="{FF2B5EF4-FFF2-40B4-BE49-F238E27FC236}">
                <a16:creationId xmlns:a16="http://schemas.microsoft.com/office/drawing/2014/main" id="{3E483DEF-4BAF-DC7D-7642-C9D871702DF5}"/>
              </a:ext>
            </a:extLst>
          </p:cNvPr>
          <p:cNvSpPr txBox="1"/>
          <p:nvPr/>
        </p:nvSpPr>
        <p:spPr>
          <a:xfrm>
            <a:off x="2207700" y="768311"/>
            <a:ext cx="8841299"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MX" b="1" i="0" dirty="0">
                <a:solidFill>
                  <a:schemeClr val="accent4">
                    <a:lumMod val="20000"/>
                    <a:lumOff val="80000"/>
                  </a:schemeClr>
                </a:solidFill>
                <a:effectLst/>
                <a:latin typeface="PT serif" panose="020A0603040505020204" pitchFamily="18" charset="0"/>
              </a:rPr>
              <a:t>El </a:t>
            </a:r>
            <a:r>
              <a:rPr lang="es-MX" b="1" i="1" dirty="0">
                <a:solidFill>
                  <a:schemeClr val="accent4">
                    <a:lumMod val="20000"/>
                    <a:lumOff val="80000"/>
                  </a:schemeClr>
                </a:solidFill>
                <a:effectLst/>
                <a:latin typeface="Times New Roman" panose="02020603050405020304" pitchFamily="18" charset="0"/>
              </a:rPr>
              <a:t>toqui</a:t>
            </a:r>
            <a:r>
              <a:rPr lang="es-MX" b="1" i="0" dirty="0">
                <a:solidFill>
                  <a:schemeClr val="accent4">
                    <a:lumMod val="20000"/>
                    <a:lumOff val="80000"/>
                  </a:schemeClr>
                </a:solidFill>
                <a:effectLst/>
                <a:latin typeface="PT serif" panose="020A0603040505020204" pitchFamily="18" charset="0"/>
              </a:rPr>
              <a:t> Caupolicán y la prueba del tronco</a:t>
            </a:r>
            <a:endParaRPr lang="es-CL" dirty="0">
              <a:solidFill>
                <a:schemeClr val="accent4">
                  <a:lumMod val="20000"/>
                  <a:lumOff val="80000"/>
                </a:schemeClr>
              </a:solidFill>
            </a:endParaRPr>
          </a:p>
        </p:txBody>
      </p:sp>
    </p:spTree>
    <p:extLst>
      <p:ext uri="{BB962C8B-B14F-4D97-AF65-F5344CB8AC3E}">
        <p14:creationId xmlns:p14="http://schemas.microsoft.com/office/powerpoint/2010/main" val="225240649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92FCC-44EA-7C83-0897-3B5DCD607B87}"/>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6FC2D84A-5F52-970C-EE15-76E7EC30F2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084320" y="2472914"/>
            <a:ext cx="6036679" cy="6258617"/>
          </a:xfrm>
          <a:prstGeom prst="rect">
            <a:avLst/>
          </a:prstGeom>
        </p:spPr>
      </p:pic>
      <p:sp>
        <p:nvSpPr>
          <p:cNvPr id="3" name="CuadroTexto 2">
            <a:extLst>
              <a:ext uri="{FF2B5EF4-FFF2-40B4-BE49-F238E27FC236}">
                <a16:creationId xmlns:a16="http://schemas.microsoft.com/office/drawing/2014/main" id="{B750AC5D-43DD-7B02-BA05-F52EF68EC73C}"/>
              </a:ext>
            </a:extLst>
          </p:cNvPr>
          <p:cNvSpPr txBox="1"/>
          <p:nvPr/>
        </p:nvSpPr>
        <p:spPr>
          <a:xfrm>
            <a:off x="2207700" y="768311"/>
            <a:ext cx="8841299"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MX" b="1" i="0" dirty="0">
                <a:solidFill>
                  <a:schemeClr val="accent4">
                    <a:lumMod val="20000"/>
                    <a:lumOff val="80000"/>
                  </a:schemeClr>
                </a:solidFill>
                <a:effectLst/>
                <a:latin typeface="PT serif" panose="020A0603040505020204" pitchFamily="18" charset="0"/>
              </a:rPr>
              <a:t>El </a:t>
            </a:r>
            <a:r>
              <a:rPr lang="es-MX" b="1" i="1" dirty="0">
                <a:solidFill>
                  <a:schemeClr val="accent4">
                    <a:lumMod val="20000"/>
                    <a:lumOff val="80000"/>
                  </a:schemeClr>
                </a:solidFill>
                <a:effectLst/>
                <a:latin typeface="Times New Roman" panose="02020603050405020304" pitchFamily="18" charset="0"/>
              </a:rPr>
              <a:t>toqui</a:t>
            </a:r>
            <a:r>
              <a:rPr lang="es-MX" b="1" i="0" dirty="0">
                <a:solidFill>
                  <a:schemeClr val="accent4">
                    <a:lumMod val="20000"/>
                    <a:lumOff val="80000"/>
                  </a:schemeClr>
                </a:solidFill>
                <a:effectLst/>
                <a:latin typeface="PT serif" panose="020A0603040505020204" pitchFamily="18" charset="0"/>
              </a:rPr>
              <a:t> Caupolicán y la prueba del tronco</a:t>
            </a:r>
            <a:endParaRPr lang="es-CL" dirty="0">
              <a:solidFill>
                <a:schemeClr val="accent4">
                  <a:lumMod val="20000"/>
                  <a:lumOff val="80000"/>
                </a:schemeClr>
              </a:solidFill>
            </a:endParaRPr>
          </a:p>
        </p:txBody>
      </p:sp>
    </p:spTree>
    <p:extLst>
      <p:ext uri="{BB962C8B-B14F-4D97-AF65-F5344CB8AC3E}">
        <p14:creationId xmlns:p14="http://schemas.microsoft.com/office/powerpoint/2010/main" val="28001012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4" name="Image"/>
          <p:cNvGrpSpPr/>
          <p:nvPr/>
        </p:nvGrpSpPr>
        <p:grpSpPr>
          <a:xfrm>
            <a:off x="328315" y="252612"/>
            <a:ext cx="6743076" cy="9248376"/>
            <a:chOff x="0" y="0"/>
            <a:chExt cx="6743075" cy="9248375"/>
          </a:xfrm>
        </p:grpSpPr>
        <p:pic>
          <p:nvPicPr>
            <p:cNvPr id="253" name="Image" descr="Image"/>
            <p:cNvPicPr>
              <a:picLocks noChangeAspect="1"/>
            </p:cNvPicPr>
            <p:nvPr/>
          </p:nvPicPr>
          <p:blipFill>
            <a:blip r:embed="rId2"/>
            <a:stretch>
              <a:fillRect/>
            </a:stretch>
          </p:blipFill>
          <p:spPr>
            <a:xfrm>
              <a:off x="139700" y="139700"/>
              <a:ext cx="6463676" cy="8968976"/>
            </a:xfrm>
            <a:prstGeom prst="rect">
              <a:avLst/>
            </a:prstGeom>
            <a:ln>
              <a:noFill/>
            </a:ln>
            <a:effectLst/>
          </p:spPr>
        </p:pic>
        <p:pic>
          <p:nvPicPr>
            <p:cNvPr id="252" name="Image" descr="Image"/>
            <p:cNvPicPr>
              <a:picLocks/>
            </p:cNvPicPr>
            <p:nvPr/>
          </p:nvPicPr>
          <p:blipFill>
            <a:blip r:embed="rId3"/>
            <a:stretch>
              <a:fillRect/>
            </a:stretch>
          </p:blipFill>
          <p:spPr>
            <a:xfrm>
              <a:off x="0" y="0"/>
              <a:ext cx="6743076" cy="9248376"/>
            </a:xfrm>
            <a:prstGeom prst="rect">
              <a:avLst/>
            </a:prstGeom>
            <a:effectLst/>
          </p:spPr>
        </p:pic>
      </p:grpSp>
      <p:pic>
        <p:nvPicPr>
          <p:cNvPr id="3" name="Imagen 2">
            <a:extLst>
              <a:ext uri="{FF2B5EF4-FFF2-40B4-BE49-F238E27FC236}">
                <a16:creationId xmlns:a16="http://schemas.microsoft.com/office/drawing/2014/main" id="{0D9B478F-A665-99A2-70D9-ED193E4FC0ED}"/>
              </a:ext>
            </a:extLst>
          </p:cNvPr>
          <p:cNvPicPr>
            <a:picLocks noChangeAspect="1"/>
          </p:cNvPicPr>
          <p:nvPr/>
        </p:nvPicPr>
        <p:blipFill>
          <a:blip r:embed="rId4"/>
          <a:stretch>
            <a:fillRect/>
          </a:stretch>
        </p:blipFill>
        <p:spPr>
          <a:xfrm>
            <a:off x="5760370" y="2113235"/>
            <a:ext cx="6916115" cy="5191850"/>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54"/>
                                        </p:tgtEl>
                                        <p:attrNameLst>
                                          <p:attrName>style.visibility</p:attrName>
                                        </p:attrNameLst>
                                      </p:cBhvr>
                                      <p:to>
                                        <p:strVal val="visible"/>
                                      </p:to>
                                    </p:set>
                                    <p:animEffect transition="in" filter="dissolve">
                                      <p:cBhvr>
                                        <p:cTn id="7" dur="1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1"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F768F1E-19D3-9F49-2714-DF7F3E7127D9}"/>
              </a:ext>
            </a:extLst>
          </p:cNvPr>
          <p:cNvSpPr txBox="1"/>
          <p:nvPr/>
        </p:nvSpPr>
        <p:spPr>
          <a:xfrm>
            <a:off x="762000" y="381000"/>
            <a:ext cx="11480800" cy="152400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n-US" sz="7400" b="0" i="0" u="none" strike="noStrike" cap="none" spc="0" baseline="0">
                <a:ln>
                  <a:noFill/>
                </a:ln>
                <a:effectLst>
                  <a:outerShdw blurRad="25400" dist="25400" dir="15900000" rotWithShape="0">
                    <a:srgbClr val="595650">
                      <a:alpha val="33000"/>
                    </a:srgbClr>
                  </a:outerShdw>
                </a:effectLst>
                <a:uFillTx/>
              </a:rPr>
              <a:t>Retrato de Pedro de Valdivia</a:t>
            </a:r>
          </a:p>
        </p:txBody>
      </p:sp>
      <p:pic>
        <p:nvPicPr>
          <p:cNvPr id="3" name="Imagen 2">
            <a:extLst>
              <a:ext uri="{FF2B5EF4-FFF2-40B4-BE49-F238E27FC236}">
                <a16:creationId xmlns:a16="http://schemas.microsoft.com/office/drawing/2014/main" id="{FA386B17-F1DC-1D6B-1AF2-6ACAE551ADE5}"/>
              </a:ext>
            </a:extLst>
          </p:cNvPr>
          <p:cNvPicPr>
            <a:picLocks noChangeAspect="1"/>
          </p:cNvPicPr>
          <p:nvPr/>
        </p:nvPicPr>
        <p:blipFill>
          <a:blip r:embed="rId2"/>
          <a:stretch>
            <a:fillRect/>
          </a:stretch>
        </p:blipFill>
        <p:spPr>
          <a:xfrm>
            <a:off x="6913880" y="2494961"/>
            <a:ext cx="5756910" cy="1899779"/>
          </a:xfrm>
          <a:prstGeom prst="rect">
            <a:avLst/>
          </a:prstGeom>
          <a:noFill/>
        </p:spPr>
      </p:pic>
      <p:pic>
        <p:nvPicPr>
          <p:cNvPr id="7" name="Imagen 6">
            <a:extLst>
              <a:ext uri="{FF2B5EF4-FFF2-40B4-BE49-F238E27FC236}">
                <a16:creationId xmlns:a16="http://schemas.microsoft.com/office/drawing/2014/main" id="{46C1CF17-7867-E2F4-4D0E-4A0F5CA09642}"/>
              </a:ext>
            </a:extLst>
          </p:cNvPr>
          <p:cNvPicPr>
            <a:picLocks noChangeAspect="1"/>
          </p:cNvPicPr>
          <p:nvPr/>
        </p:nvPicPr>
        <p:blipFill>
          <a:blip r:embed="rId3"/>
          <a:stretch>
            <a:fillRect/>
          </a:stretch>
        </p:blipFill>
        <p:spPr>
          <a:xfrm>
            <a:off x="6647815" y="5528004"/>
            <a:ext cx="5756910" cy="3606094"/>
          </a:xfrm>
          <a:prstGeom prst="rect">
            <a:avLst/>
          </a:prstGeom>
          <a:noFill/>
          <a:ln w="12700">
            <a:miter lim="400000"/>
          </a:ln>
        </p:spPr>
      </p:pic>
      <p:pic>
        <p:nvPicPr>
          <p:cNvPr id="3076" name="Picture 4" descr="undefined">
            <a:extLst>
              <a:ext uri="{FF2B5EF4-FFF2-40B4-BE49-F238E27FC236}">
                <a16:creationId xmlns:a16="http://schemas.microsoft.com/office/drawing/2014/main" id="{3CD62EB3-D1A5-B54B-6EF9-8533A52B0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741" y="2249419"/>
            <a:ext cx="5262245" cy="67596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BFFF98-9B1F-CE1C-B225-451E95B63FD9}"/>
              </a:ext>
            </a:extLst>
          </p:cNvPr>
          <p:cNvSpPr>
            <a:spLocks noGrp="1"/>
          </p:cNvSpPr>
          <p:nvPr>
            <p:ph type="title"/>
          </p:nvPr>
        </p:nvSpPr>
        <p:spPr/>
        <p:txBody>
          <a:bodyPr/>
          <a:lstStyle/>
          <a:p>
            <a:r>
              <a:rPr lang="es-CL" dirty="0"/>
              <a:t>Pedro de Valdivia, ladrón</a:t>
            </a:r>
          </a:p>
        </p:txBody>
      </p:sp>
      <p:sp>
        <p:nvSpPr>
          <p:cNvPr id="3" name="Marcador de contenido 2">
            <a:extLst>
              <a:ext uri="{FF2B5EF4-FFF2-40B4-BE49-F238E27FC236}">
                <a16:creationId xmlns:a16="http://schemas.microsoft.com/office/drawing/2014/main" id="{DB53F7A9-DBF0-D498-3304-049C566A946D}"/>
              </a:ext>
            </a:extLst>
          </p:cNvPr>
          <p:cNvSpPr>
            <a:spLocks noGrp="1"/>
          </p:cNvSpPr>
          <p:nvPr>
            <p:ph idx="1"/>
          </p:nvPr>
        </p:nvSpPr>
        <p:spPr/>
        <p:txBody>
          <a:bodyPr>
            <a:normAutofit fontScale="47500" lnSpcReduction="20000"/>
          </a:bodyPr>
          <a:lstStyle/>
          <a:p>
            <a:r>
              <a:rPr lang="es-MX" b="0" i="0" dirty="0">
                <a:effectLst/>
                <a:latin typeface="Times New Roman" panose="02020603050405020304" pitchFamily="18" charset="0"/>
              </a:rPr>
              <a:t>Atribulado Valdivia por la necesidad de enviar al Perú alguna prueba del valor (ciertamente escaso) de estas tierras, decide burlar a los españoles que deseaban abandonar chile y marcharse “unos á España á reunirse con sus familias y gozar del modesto desahogo que les proporcionaría el fruto de su trabajo; otros para llevar sus economías al Perú y volver con mercaderías a Chile” (Errázuriz vol. 2, 5). con el pretexto de despedirlos, el gobernador acompañó a los desertores a Valparaíso donde los aguardaba un navío. Pero antes de la partida, Valdivia montó en tierra unas ramadas con el fin de dar de comer y beber a los viajeros; como nos lo cuenta Crescente Errázuriz: “la operación se efectuaba tras la ramada que Valdivia había mandado levantar para la comida de los viajeros y mientras estaban éstos ocupados en registrar sus haberes, el Gobernador, cual si se pasease, iba poco á poco y muy disimuladamente acercándose a la playa, en donde lo aguardaba el bote” (vol. 2, 7), en el que, por cierto, estaba ya embarcado todo el oro que aquéllos habían conseguido reunir tras duros años de trabajo. Oigamos lo que sucedió luego a los estafados en la playa de Valparaíso, en palabras de Góngora </a:t>
            </a:r>
            <a:r>
              <a:rPr lang="es-MX" b="0" i="0" dirty="0" err="1">
                <a:effectLst/>
                <a:latin typeface="Times New Roman" panose="02020603050405020304" pitchFamily="18" charset="0"/>
              </a:rPr>
              <a:t>Marmolejo:Los</a:t>
            </a:r>
            <a:r>
              <a:rPr lang="es-MX" b="0" i="0" dirty="0">
                <a:effectLst/>
                <a:latin typeface="Times New Roman" panose="02020603050405020304" pitchFamily="18" charset="0"/>
              </a:rPr>
              <a:t> que quedaban en tierra y </a:t>
            </a:r>
            <a:r>
              <a:rPr lang="es-MX" b="0" i="0" dirty="0" err="1">
                <a:effectLst/>
                <a:latin typeface="Times New Roman" panose="02020603050405020304" pitchFamily="18" charset="0"/>
              </a:rPr>
              <a:t>veian</a:t>
            </a:r>
            <a:r>
              <a:rPr lang="es-MX" b="0" i="0" dirty="0">
                <a:effectLst/>
                <a:latin typeface="Times New Roman" panose="02020603050405020304" pitchFamily="18" charset="0"/>
              </a:rPr>
              <a:t> que les llevaba su oro, bien sentiréis lo que </a:t>
            </a:r>
            <a:r>
              <a:rPr lang="es-MX" b="0" i="0" dirty="0" err="1">
                <a:effectLst/>
                <a:latin typeface="Times New Roman" panose="02020603050405020304" pitchFamily="18" charset="0"/>
              </a:rPr>
              <a:t>po-dian</a:t>
            </a:r>
            <a:r>
              <a:rPr lang="es-MX" b="0" i="0" dirty="0">
                <a:effectLst/>
                <a:latin typeface="Times New Roman" panose="02020603050405020304" pitchFamily="18" charset="0"/>
              </a:rPr>
              <a:t> decir: eran tantos los vituperios y maldiciones, que </a:t>
            </a:r>
            <a:r>
              <a:rPr lang="es-MX" b="0" i="0" dirty="0" err="1">
                <a:effectLst/>
                <a:latin typeface="Times New Roman" panose="02020603050405020304" pitchFamily="18" charset="0"/>
              </a:rPr>
              <a:t>ponian</a:t>
            </a:r>
            <a:r>
              <a:rPr lang="es-MX" b="0" i="0" dirty="0">
                <a:effectLst/>
                <a:latin typeface="Times New Roman" panose="02020603050405020304" pitchFamily="18" charset="0"/>
              </a:rPr>
              <a:t> temor a los oyentes. Habiéndoles dejado </a:t>
            </a:r>
            <a:r>
              <a:rPr lang="es-MX" b="0" i="0" dirty="0" err="1">
                <a:effectLst/>
                <a:latin typeface="Times New Roman" panose="02020603050405020304" pitchFamily="18" charset="0"/>
              </a:rPr>
              <a:t>órden</a:t>
            </a:r>
            <a:r>
              <a:rPr lang="es-MX" b="0" i="0" dirty="0">
                <a:effectLst/>
                <a:latin typeface="Times New Roman" panose="02020603050405020304" pitchFamily="18" charset="0"/>
              </a:rPr>
              <a:t> que respetasen y tuviesen a Francisco de Villagra por su teniente, consolándolos que él </a:t>
            </a:r>
            <a:r>
              <a:rPr lang="es-MX" b="0" i="0" dirty="0" err="1">
                <a:effectLst/>
                <a:latin typeface="Times New Roman" panose="02020603050405020304" pitchFamily="18" charset="0"/>
              </a:rPr>
              <a:t>volveria</a:t>
            </a:r>
            <a:r>
              <a:rPr lang="es-MX" b="0" i="0" dirty="0">
                <a:effectLst/>
                <a:latin typeface="Times New Roman" panose="02020603050405020304" pitchFamily="18" charset="0"/>
              </a:rPr>
              <a:t> breve con </a:t>
            </a:r>
            <a:r>
              <a:rPr lang="es-MX" b="0" i="0" dirty="0" err="1">
                <a:effectLst/>
                <a:latin typeface="Times New Roman" panose="02020603050405020304" pitchFamily="18" charset="0"/>
              </a:rPr>
              <a:t>jente</a:t>
            </a:r>
            <a:r>
              <a:rPr lang="es-MX" b="0" i="0" dirty="0">
                <a:effectLst/>
                <a:latin typeface="Times New Roman" panose="02020603050405020304" pitchFamily="18" charset="0"/>
              </a:rPr>
              <a:t> para ampliar el reino y que de sus haciendas pagasen el oro que llevaba, a cada uno conforme a lo que pareciese por el </a:t>
            </a:r>
            <a:r>
              <a:rPr lang="es-MX" b="0" i="0" dirty="0" err="1">
                <a:effectLst/>
                <a:latin typeface="Times New Roman" panose="02020603050405020304" pitchFamily="18" charset="0"/>
              </a:rPr>
              <a:t>rejistro</a:t>
            </a:r>
            <a:r>
              <a:rPr lang="es-MX" b="0" i="0" dirty="0">
                <a:effectLst/>
                <a:latin typeface="Times New Roman" panose="02020603050405020304" pitchFamily="18" charset="0"/>
              </a:rPr>
              <a:t>. Los pobres que quedaron en el puerto animándose unos con otros, se volvieron a Santiago visto que otra cosa no </a:t>
            </a:r>
            <a:r>
              <a:rPr lang="es-MX" b="0" i="0" dirty="0" err="1">
                <a:effectLst/>
                <a:latin typeface="Times New Roman" panose="02020603050405020304" pitchFamily="18" charset="0"/>
              </a:rPr>
              <a:t>podian</a:t>
            </a:r>
            <a:r>
              <a:rPr lang="es-MX" b="0" i="0" dirty="0">
                <a:effectLst/>
                <a:latin typeface="Times New Roman" panose="02020603050405020304" pitchFamily="18" charset="0"/>
              </a:rPr>
              <a:t> hacer. Un trompeta que allí estaba, llamado Alonso de Torres, que </a:t>
            </a:r>
            <a:r>
              <a:rPr lang="es-MX" b="0" i="0" dirty="0" err="1">
                <a:effectLst/>
                <a:latin typeface="Times New Roman" panose="02020603050405020304" pitchFamily="18" charset="0"/>
              </a:rPr>
              <a:t>despues</a:t>
            </a:r>
            <a:r>
              <a:rPr lang="es-MX" b="0" i="0" dirty="0">
                <a:effectLst/>
                <a:latin typeface="Times New Roman" panose="02020603050405020304" pitchFamily="18" charset="0"/>
              </a:rPr>
              <a:t> fue vecino en la Serena, viendo el </a:t>
            </a:r>
            <a:r>
              <a:rPr lang="es-MX" b="0" i="0" dirty="0" err="1">
                <a:effectLst/>
                <a:latin typeface="Times New Roman" panose="02020603050405020304" pitchFamily="18" charset="0"/>
              </a:rPr>
              <a:t>navio</a:t>
            </a:r>
            <a:r>
              <a:rPr lang="es-MX" b="0" i="0" dirty="0">
                <a:effectLst/>
                <a:latin typeface="Times New Roman" panose="02020603050405020304" pitchFamily="18" charset="0"/>
              </a:rPr>
              <a:t> ir a la vela, comenzó a tocar su trompeta diciendo: cata el lobo, Doña Juanita, cata el lobo Doña... de que los presentes, aunque tristes y quejosos, no pudieron dejar de </a:t>
            </a:r>
            <a:r>
              <a:rPr lang="es-MX" b="0" i="0" dirty="0" err="1">
                <a:effectLst/>
                <a:latin typeface="Times New Roman" panose="02020603050405020304" pitchFamily="18" charset="0"/>
              </a:rPr>
              <a:t>reir</a:t>
            </a:r>
            <a:r>
              <a:rPr lang="es-MX" b="0" i="0" dirty="0">
                <a:effectLst/>
                <a:latin typeface="Times New Roman" panose="02020603050405020304" pitchFamily="18" charset="0"/>
              </a:rPr>
              <a:t>, y en el instante </a:t>
            </a:r>
            <a:r>
              <a:rPr lang="es-MX" b="0" i="0" dirty="0" err="1">
                <a:effectLst/>
                <a:latin typeface="Times New Roman" panose="02020603050405020304" pitchFamily="18" charset="0"/>
              </a:rPr>
              <a:t>dió</a:t>
            </a:r>
            <a:r>
              <a:rPr lang="es-MX" b="0" i="0" dirty="0">
                <a:effectLst/>
                <a:latin typeface="Times New Roman" panose="02020603050405020304" pitchFamily="18" charset="0"/>
              </a:rPr>
              <a:t> con la trompeta en una piedra donde la hizo pedazos (Góngora Marmolejo 14-15).</a:t>
            </a:r>
            <a:endParaRPr lang="es-CL" dirty="0"/>
          </a:p>
        </p:txBody>
      </p:sp>
    </p:spTree>
    <p:extLst>
      <p:ext uri="{BB962C8B-B14F-4D97-AF65-F5344CB8AC3E}">
        <p14:creationId xmlns:p14="http://schemas.microsoft.com/office/powerpoint/2010/main" val="179521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A30FB-AE4C-F4F4-0AEC-E6243F0EE4A6}"/>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40DCC98-2B8E-6843-90D6-86546C85E23C}"/>
              </a:ext>
            </a:extLst>
          </p:cNvPr>
          <p:cNvSpPr txBox="1"/>
          <p:nvPr/>
        </p:nvSpPr>
        <p:spPr>
          <a:xfrm>
            <a:off x="762000" y="381000"/>
            <a:ext cx="11480800" cy="1524000"/>
          </a:xfrm>
          <a:prstGeom prst="rect">
            <a:avLst/>
          </a:prstGeom>
          <a:ln w="12700">
            <a:miter lim="400000"/>
          </a:ln>
          <a:extLst>
            <a:ext uri="{C572A759-6A51-4108-AA02-DFA0A04FC94B}">
              <ma14:wrappingTextBoxFlag xmlns="" xmlns:ma14="http://schemas.microsoft.com/office/mac/drawingml/2011/main"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n-US" sz="7400" b="0" i="0" u="none" strike="noStrike" cap="none" spc="0" baseline="0" dirty="0" err="1">
                <a:ln>
                  <a:noFill/>
                </a:ln>
                <a:effectLst>
                  <a:outerShdw blurRad="25400" dist="25400" dir="15900000" rotWithShape="0">
                    <a:srgbClr val="595650">
                      <a:alpha val="33000"/>
                    </a:srgbClr>
                  </a:outerShdw>
                </a:effectLst>
                <a:uFillTx/>
              </a:rPr>
              <a:t>Cobardía</a:t>
            </a:r>
            <a:r>
              <a:rPr lang="en-US" sz="7400" b="0" i="0" u="none" strike="noStrike" cap="none" spc="0" baseline="0" dirty="0">
                <a:ln>
                  <a:noFill/>
                </a:ln>
                <a:effectLst>
                  <a:outerShdw blurRad="25400" dist="25400" dir="15900000" rotWithShape="0">
                    <a:srgbClr val="595650">
                      <a:alpha val="33000"/>
                    </a:srgbClr>
                  </a:outerShdw>
                </a:effectLst>
                <a:uFillTx/>
              </a:rPr>
              <a:t> </a:t>
            </a:r>
            <a:r>
              <a:rPr lang="en-US" sz="7400" b="0" i="0" u="none" strike="noStrike" cap="none" spc="0" baseline="0" dirty="0" err="1">
                <a:ln>
                  <a:noFill/>
                </a:ln>
                <a:effectLst>
                  <a:outerShdw blurRad="25400" dist="25400" dir="15900000" rotWithShape="0">
                    <a:srgbClr val="595650">
                      <a:alpha val="33000"/>
                    </a:srgbClr>
                  </a:outerShdw>
                </a:effectLst>
                <a:uFillTx/>
              </a:rPr>
              <a:t>deValdivia</a:t>
            </a:r>
            <a:endParaRPr lang="en-US" sz="7400" b="0" i="0" u="none" strike="noStrike" cap="none" spc="0" baseline="0" dirty="0">
              <a:ln>
                <a:noFill/>
              </a:ln>
              <a:effectLst>
                <a:outerShdw blurRad="25400" dist="25400" dir="15900000" rotWithShape="0">
                  <a:srgbClr val="595650">
                    <a:alpha val="33000"/>
                  </a:srgbClr>
                </a:outerShdw>
              </a:effectLst>
              <a:uFillTx/>
            </a:endParaRPr>
          </a:p>
        </p:txBody>
      </p:sp>
      <p:pic>
        <p:nvPicPr>
          <p:cNvPr id="3076" name="Picture 4" descr="undefined">
            <a:extLst>
              <a:ext uri="{FF2B5EF4-FFF2-40B4-BE49-F238E27FC236}">
                <a16:creationId xmlns:a16="http://schemas.microsoft.com/office/drawing/2014/main" id="{F52EBC6D-E0B6-BEF9-FB64-D59F52E1D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1" y="2249419"/>
            <a:ext cx="5262245" cy="675963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80EB3A30-CCEE-DABB-D64B-10A0E06A250E}"/>
              </a:ext>
            </a:extLst>
          </p:cNvPr>
          <p:cNvSpPr txBox="1"/>
          <p:nvPr/>
        </p:nvSpPr>
        <p:spPr>
          <a:xfrm>
            <a:off x="6818630" y="2327683"/>
            <a:ext cx="5091429" cy="46166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s-CL" sz="2400" b="0" i="0" u="none" strike="noStrike" baseline="0" dirty="0">
                <a:solidFill>
                  <a:srgbClr val="1D1415"/>
                </a:solidFill>
                <a:latin typeface="Calibri" panose="020F0502020204030204" pitchFamily="34" charset="0"/>
                <a:ea typeface="Calibri" panose="020F0502020204030204" pitchFamily="34" charset="0"/>
                <a:cs typeface="Calibri" panose="020F0502020204030204" pitchFamily="34" charset="0"/>
              </a:rPr>
              <a:t>solo Valdivia calla y teme al punto</a:t>
            </a:r>
            <a:r>
              <a:rPr lang="es-CL" sz="2400" dirty="0">
                <a:solidFill>
                  <a:srgbClr val="1D1415"/>
                </a:solidFill>
                <a:latin typeface="Calibri" panose="020F0502020204030204" pitchFamily="34" charset="0"/>
                <a:ea typeface="Calibri" panose="020F0502020204030204" pitchFamily="34" charset="0"/>
                <a:cs typeface="Calibri" panose="020F0502020204030204" pitchFamily="34" charset="0"/>
              </a:rPr>
              <a:t>…</a:t>
            </a:r>
            <a:endParaRPr lang="es-CL" sz="2400" b="0" i="0" u="none" strike="noStrike" baseline="0" dirty="0">
              <a:solidFill>
                <a:srgbClr val="1D1415"/>
              </a:solidFill>
              <a:latin typeface="Calibri" panose="020F0502020204030204" pitchFamily="34" charset="0"/>
              <a:ea typeface="Calibri" panose="020F0502020204030204" pitchFamily="34" charset="0"/>
              <a:cs typeface="Calibri" panose="020F0502020204030204" pitchFamily="34" charset="0"/>
            </a:endParaRPr>
          </a:p>
        </p:txBody>
      </p:sp>
      <p:sp>
        <p:nvSpPr>
          <p:cNvPr id="9" name="CuadroTexto 8">
            <a:extLst>
              <a:ext uri="{FF2B5EF4-FFF2-40B4-BE49-F238E27FC236}">
                <a16:creationId xmlns:a16="http://schemas.microsoft.com/office/drawing/2014/main" id="{61F85F22-A349-F1FA-8B9D-EF68C80E7904}"/>
              </a:ext>
            </a:extLst>
          </p:cNvPr>
          <p:cNvSpPr txBox="1"/>
          <p:nvPr/>
        </p:nvSpPr>
        <p:spPr>
          <a:xfrm>
            <a:off x="6818630" y="3137962"/>
            <a:ext cx="5424170" cy="83099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s-CL" sz="2400" dirty="0">
                <a:solidFill>
                  <a:srgbClr val="1D1415"/>
                </a:solidFill>
                <a:latin typeface="Calibri" panose="020F0502020204030204" pitchFamily="34" charset="0"/>
                <a:ea typeface="Calibri" panose="020F0502020204030204" pitchFamily="34" charset="0"/>
                <a:cs typeface="Calibri" panose="020F0502020204030204" pitchFamily="34" charset="0"/>
              </a:rPr>
              <a:t>Valdivia, de la réplica sentido, Enmudeció de rabia y de corrido.</a:t>
            </a:r>
          </a:p>
        </p:txBody>
      </p:sp>
      <p:pic>
        <p:nvPicPr>
          <p:cNvPr id="12" name="Imagen 11">
            <a:extLst>
              <a:ext uri="{FF2B5EF4-FFF2-40B4-BE49-F238E27FC236}">
                <a16:creationId xmlns:a16="http://schemas.microsoft.com/office/drawing/2014/main" id="{44D06EFA-4FEE-8F37-A456-5227A3C68DF2}"/>
              </a:ext>
            </a:extLst>
          </p:cNvPr>
          <p:cNvPicPr>
            <a:picLocks noChangeAspect="1"/>
          </p:cNvPicPr>
          <p:nvPr/>
        </p:nvPicPr>
        <p:blipFill>
          <a:blip r:embed="rId3"/>
          <a:stretch>
            <a:fillRect/>
          </a:stretch>
        </p:blipFill>
        <p:spPr>
          <a:xfrm>
            <a:off x="7480316" y="4876800"/>
            <a:ext cx="4429743" cy="3162741"/>
          </a:xfrm>
          <a:prstGeom prst="rect">
            <a:avLst/>
          </a:prstGeom>
        </p:spPr>
      </p:pic>
    </p:spTree>
    <p:extLst>
      <p:ext uri="{BB962C8B-B14F-4D97-AF65-F5344CB8AC3E}">
        <p14:creationId xmlns:p14="http://schemas.microsoft.com/office/powerpoint/2010/main" val="252673270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DFB46-A3A7-9E9C-E774-7A4097CD4DD8}"/>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59EAD010-9250-853C-E0D5-09CB7AED5A5D}"/>
              </a:ext>
            </a:extLst>
          </p:cNvPr>
          <p:cNvSpPr txBox="1"/>
          <p:nvPr/>
        </p:nvSpPr>
        <p:spPr>
          <a:xfrm>
            <a:off x="762000" y="381000"/>
            <a:ext cx="11480800" cy="152400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s-MX" sz="4400" b="0" i="0" u="none" strike="noStrike" cap="none" spc="0" baseline="0" noProof="0" dirty="0">
                <a:ln>
                  <a:noFill/>
                </a:ln>
                <a:effectLst>
                  <a:outerShdw blurRad="25400" dist="25400" dir="15900000" rotWithShape="0">
                    <a:srgbClr val="595650">
                      <a:alpha val="33000"/>
                    </a:srgbClr>
                  </a:outerShdw>
                </a:effectLst>
                <a:uFillTx/>
              </a:rPr>
              <a:t>Batalla de Tucapel</a:t>
            </a:r>
            <a:r>
              <a:rPr lang="es-MX" sz="4400" noProof="0" dirty="0">
                <a:effectLst>
                  <a:outerShdw blurRad="25400" dist="25400" dir="15900000" rotWithShape="0">
                    <a:srgbClr val="595650">
                      <a:alpha val="33000"/>
                    </a:srgbClr>
                  </a:outerShdw>
                </a:effectLst>
              </a:rPr>
              <a:t>: cobardía de Valdivia y “necia valentía” de los españoles</a:t>
            </a:r>
            <a:endParaRPr lang="es-MX" sz="4400" b="0" i="0" u="none" strike="noStrike" cap="none" spc="0" baseline="0" noProof="0" dirty="0">
              <a:ln>
                <a:noFill/>
              </a:ln>
              <a:effectLst>
                <a:outerShdw blurRad="25400" dist="25400" dir="15900000" rotWithShape="0">
                  <a:srgbClr val="595650">
                    <a:alpha val="33000"/>
                  </a:srgbClr>
                </a:outerShdw>
              </a:effectLst>
              <a:uFillTx/>
            </a:endParaRPr>
          </a:p>
        </p:txBody>
      </p:sp>
      <p:pic>
        <p:nvPicPr>
          <p:cNvPr id="3076" name="Picture 4" descr="undefined">
            <a:extLst>
              <a:ext uri="{FF2B5EF4-FFF2-40B4-BE49-F238E27FC236}">
                <a16:creationId xmlns:a16="http://schemas.microsoft.com/office/drawing/2014/main" id="{426A990F-E34F-C79A-E382-0482BC4FBC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1" y="2249419"/>
            <a:ext cx="5262245" cy="675963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1B2B6FEC-2FA2-3577-3011-5BB5946B0C71}"/>
              </a:ext>
            </a:extLst>
          </p:cNvPr>
          <p:cNvPicPr>
            <a:picLocks noChangeAspect="1"/>
          </p:cNvPicPr>
          <p:nvPr/>
        </p:nvPicPr>
        <p:blipFill>
          <a:blip r:embed="rId3"/>
          <a:stretch>
            <a:fillRect/>
          </a:stretch>
        </p:blipFill>
        <p:spPr>
          <a:xfrm>
            <a:off x="7003999" y="2054109"/>
            <a:ext cx="4906060" cy="1657581"/>
          </a:xfrm>
          <a:prstGeom prst="rect">
            <a:avLst/>
          </a:prstGeom>
        </p:spPr>
      </p:pic>
      <p:pic>
        <p:nvPicPr>
          <p:cNvPr id="7" name="Imagen 6">
            <a:extLst>
              <a:ext uri="{FF2B5EF4-FFF2-40B4-BE49-F238E27FC236}">
                <a16:creationId xmlns:a16="http://schemas.microsoft.com/office/drawing/2014/main" id="{773BC788-8CD5-FCB4-ED40-275D6B3181F0}"/>
              </a:ext>
            </a:extLst>
          </p:cNvPr>
          <p:cNvPicPr>
            <a:picLocks noChangeAspect="1"/>
          </p:cNvPicPr>
          <p:nvPr/>
        </p:nvPicPr>
        <p:blipFill>
          <a:blip r:embed="rId4"/>
          <a:stretch>
            <a:fillRect/>
          </a:stretch>
        </p:blipFill>
        <p:spPr>
          <a:xfrm>
            <a:off x="6813164" y="4632013"/>
            <a:ext cx="5525271" cy="3067478"/>
          </a:xfrm>
          <a:prstGeom prst="rect">
            <a:avLst/>
          </a:prstGeom>
        </p:spPr>
      </p:pic>
    </p:spTree>
    <p:extLst>
      <p:ext uri="{BB962C8B-B14F-4D97-AF65-F5344CB8AC3E}">
        <p14:creationId xmlns:p14="http://schemas.microsoft.com/office/powerpoint/2010/main" val="354890562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A6C90-0242-489C-6450-3B32C8AFEAEC}"/>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3BED3333-BE8C-03C2-21CE-B0F5610AB3A1}"/>
              </a:ext>
            </a:extLst>
          </p:cNvPr>
          <p:cNvSpPr txBox="1"/>
          <p:nvPr/>
        </p:nvSpPr>
        <p:spPr>
          <a:xfrm>
            <a:off x="762000" y="381000"/>
            <a:ext cx="11480800" cy="152400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n-US" sz="7400" b="0" i="0" u="none" strike="noStrike" cap="none" spc="0" baseline="0" noProof="0">
                <a:ln>
                  <a:noFill/>
                </a:ln>
                <a:effectLst>
                  <a:outerShdw blurRad="25400" dist="25400" dir="15900000" rotWithShape="0">
                    <a:srgbClr val="595650">
                      <a:alpha val="33000"/>
                    </a:srgbClr>
                  </a:outerShdw>
                </a:effectLst>
                <a:uFillTx/>
              </a:rPr>
              <a:t>Descripción de Lautaro</a:t>
            </a:r>
          </a:p>
        </p:txBody>
      </p:sp>
      <p:pic>
        <p:nvPicPr>
          <p:cNvPr id="2" name="Imagen 1">
            <a:extLst>
              <a:ext uri="{FF2B5EF4-FFF2-40B4-BE49-F238E27FC236}">
                <a16:creationId xmlns:a16="http://schemas.microsoft.com/office/drawing/2014/main" id="{90BF9F63-BE23-E69C-7952-9C5222F1AF15}"/>
              </a:ext>
            </a:extLst>
          </p:cNvPr>
          <p:cNvPicPr>
            <a:picLocks noChangeAspect="1"/>
          </p:cNvPicPr>
          <p:nvPr/>
        </p:nvPicPr>
        <p:blipFill>
          <a:blip r:embed="rId2"/>
          <a:stretch>
            <a:fillRect/>
          </a:stretch>
        </p:blipFill>
        <p:spPr>
          <a:xfrm>
            <a:off x="919607" y="2677771"/>
            <a:ext cx="5218176" cy="6502400"/>
          </a:xfrm>
          <a:prstGeom prst="rect">
            <a:avLst/>
          </a:prstGeom>
          <a:noFill/>
        </p:spPr>
      </p:pic>
      <p:pic>
        <p:nvPicPr>
          <p:cNvPr id="4" name="Picture 2">
            <a:extLst>
              <a:ext uri="{FF2B5EF4-FFF2-40B4-BE49-F238E27FC236}">
                <a16:creationId xmlns:a16="http://schemas.microsoft.com/office/drawing/2014/main" id="{48A4A3E4-EA83-61DE-C563-A24FAA12C68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48297" y="2677771"/>
            <a:ext cx="5055616" cy="6502400"/>
          </a:xfrm>
          <a:prstGeom prst="rect">
            <a:avLst/>
          </a:prstGeom>
          <a:solidFill>
            <a:srgbClr val="FFFFFF"/>
          </a:solidFill>
          <a:ln w="12700">
            <a:miter lim="400000"/>
          </a:ln>
        </p:spPr>
      </p:pic>
    </p:spTree>
    <p:extLst>
      <p:ext uri="{BB962C8B-B14F-4D97-AF65-F5344CB8AC3E}">
        <p14:creationId xmlns:p14="http://schemas.microsoft.com/office/powerpoint/2010/main" val="25537964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4FD19-B7A3-84BD-9D66-55ADD08D5038}"/>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0AC735FF-6277-23A8-D0BC-F4FF1002AF27}"/>
              </a:ext>
            </a:extLst>
          </p:cNvPr>
          <p:cNvSpPr txBox="1"/>
          <p:nvPr/>
        </p:nvSpPr>
        <p:spPr>
          <a:xfrm>
            <a:off x="762000" y="114379"/>
            <a:ext cx="11480800" cy="1524000"/>
          </a:xfrm>
          <a:prstGeom prst="rect">
            <a:avLst/>
          </a:prstGeom>
          <a:ln w="12700">
            <a:miter lim="400000"/>
          </a:ln>
          <a:extLst>
            <a:ext uri="{C572A759-6A51-4108-AA02-DFA0A04FC94B}">
              <ma14:wrappingTextBoxFlag xmlns="" xmlns:ma14="http://schemas.microsoft.com/office/mac/drawingml/2011/main"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n-US" sz="6600" b="0" i="0" u="none" strike="noStrike" cap="none" spc="0" baseline="0" noProof="0" dirty="0">
                <a:ln>
                  <a:noFill/>
                </a:ln>
                <a:effectLst>
                  <a:outerShdw blurRad="25400" dist="25400" dir="15900000" rotWithShape="0">
                    <a:srgbClr val="595650">
                      <a:alpha val="33000"/>
                    </a:srgbClr>
                  </a:outerShdw>
                </a:effectLst>
                <a:uFillTx/>
              </a:rPr>
              <a:t>Muerte de Lautaro</a:t>
            </a:r>
          </a:p>
        </p:txBody>
      </p:sp>
      <p:pic>
        <p:nvPicPr>
          <p:cNvPr id="4" name="Picture 2">
            <a:extLst>
              <a:ext uri="{FF2B5EF4-FFF2-40B4-BE49-F238E27FC236}">
                <a16:creationId xmlns:a16="http://schemas.microsoft.com/office/drawing/2014/main" id="{4B940658-5002-976E-525F-CB118F4E41FA}"/>
              </a:ext>
            </a:extLst>
          </p:cNvPr>
          <p:cNvPicPr>
            <a:picLocks noChangeAspect="1" noChangeArrowheads="1"/>
          </p:cNvPicPr>
          <p:nvPr/>
        </p:nvPicPr>
        <p:blipFill>
          <a:blip r:embed="rId2">
            <a:extLst>
              <a:ext uri="{96DAC541-7B7A-43D3-8B79-37D633B846F1}">
                <asvg:svgBlip xmlns:asvg="http://schemas.microsoft.com/office/drawing/2016/SVG/main" r:embed="rId3"/>
              </a:ext>
            </a:extLst>
          </a:blip>
          <a:srcRect/>
          <a:stretch/>
        </p:blipFill>
        <p:spPr bwMode="auto">
          <a:xfrm>
            <a:off x="1017342" y="3235243"/>
            <a:ext cx="4345875" cy="5786453"/>
          </a:xfrm>
          <a:prstGeom prst="rect">
            <a:avLst/>
          </a:prstGeom>
          <a:solidFill>
            <a:srgbClr val="FFFFFF"/>
          </a:solidFill>
          <a:ln w="12700">
            <a:miter lim="400000"/>
          </a:ln>
        </p:spPr>
      </p:pic>
      <p:pic>
        <p:nvPicPr>
          <p:cNvPr id="6" name="Imagen 5">
            <a:extLst>
              <a:ext uri="{FF2B5EF4-FFF2-40B4-BE49-F238E27FC236}">
                <a16:creationId xmlns:a16="http://schemas.microsoft.com/office/drawing/2014/main" id="{2EAA06B8-ACE0-2CB7-79B4-498B1A019DB1}"/>
              </a:ext>
            </a:extLst>
          </p:cNvPr>
          <p:cNvPicPr>
            <a:picLocks noChangeAspect="1"/>
          </p:cNvPicPr>
          <p:nvPr/>
        </p:nvPicPr>
        <p:blipFill>
          <a:blip r:embed="rId4"/>
          <a:stretch>
            <a:fillRect/>
          </a:stretch>
        </p:blipFill>
        <p:spPr>
          <a:xfrm>
            <a:off x="762000" y="1638379"/>
            <a:ext cx="4601217" cy="1743318"/>
          </a:xfrm>
          <a:prstGeom prst="rect">
            <a:avLst/>
          </a:prstGeom>
        </p:spPr>
      </p:pic>
      <p:pic>
        <p:nvPicPr>
          <p:cNvPr id="8" name="Imagen 7">
            <a:extLst>
              <a:ext uri="{FF2B5EF4-FFF2-40B4-BE49-F238E27FC236}">
                <a16:creationId xmlns:a16="http://schemas.microsoft.com/office/drawing/2014/main" id="{3F198EDB-7155-2924-CBD0-3C9330C6AC6D}"/>
              </a:ext>
            </a:extLst>
          </p:cNvPr>
          <p:cNvPicPr>
            <a:picLocks noChangeAspect="1"/>
          </p:cNvPicPr>
          <p:nvPr/>
        </p:nvPicPr>
        <p:blipFill>
          <a:blip r:embed="rId5"/>
          <a:stretch>
            <a:fillRect/>
          </a:stretch>
        </p:blipFill>
        <p:spPr>
          <a:xfrm>
            <a:off x="6728133" y="2210133"/>
            <a:ext cx="5849166" cy="6373114"/>
          </a:xfrm>
          <a:prstGeom prst="rect">
            <a:avLst/>
          </a:prstGeom>
        </p:spPr>
      </p:pic>
      <p:pic>
        <p:nvPicPr>
          <p:cNvPr id="10" name="Imagen 9">
            <a:extLst>
              <a:ext uri="{FF2B5EF4-FFF2-40B4-BE49-F238E27FC236}">
                <a16:creationId xmlns:a16="http://schemas.microsoft.com/office/drawing/2014/main" id="{BC2FB8F4-E338-312E-747D-D79781338A18}"/>
              </a:ext>
            </a:extLst>
          </p:cNvPr>
          <p:cNvPicPr>
            <a:picLocks noChangeAspect="1"/>
          </p:cNvPicPr>
          <p:nvPr/>
        </p:nvPicPr>
        <p:blipFill>
          <a:blip r:embed="rId6"/>
          <a:stretch>
            <a:fillRect/>
          </a:stretch>
        </p:blipFill>
        <p:spPr>
          <a:xfrm>
            <a:off x="5956534" y="3381697"/>
            <a:ext cx="6601746" cy="3534268"/>
          </a:xfrm>
          <a:prstGeom prst="rect">
            <a:avLst/>
          </a:prstGeom>
        </p:spPr>
      </p:pic>
    </p:spTree>
    <p:extLst>
      <p:ext uri="{BB962C8B-B14F-4D97-AF65-F5344CB8AC3E}">
        <p14:creationId xmlns:p14="http://schemas.microsoft.com/office/powerpoint/2010/main" val="7050348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FF5B1-9E25-818F-3520-9ED505A92E4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A29C93A4-39A0-BA1D-19DC-028583A9D118}"/>
              </a:ext>
            </a:extLst>
          </p:cNvPr>
          <p:cNvSpPr txBox="1"/>
          <p:nvPr/>
        </p:nvSpPr>
        <p:spPr>
          <a:xfrm>
            <a:off x="6873240" y="416858"/>
            <a:ext cx="5374060" cy="152400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none"/>
        </p:style>
        <p:txBody>
          <a:bodyPr lIns="50800" tIns="50800" rIns="50800" bIns="50800" anchor="ctr">
            <a:normAutofit lnSpcReduction="10000"/>
          </a:bodyPr>
          <a:lstStyle/>
          <a:p>
            <a:pPr>
              <a:spcAft>
                <a:spcPts val="600"/>
              </a:spcAft>
            </a:pPr>
            <a:r>
              <a:rPr lang="en-US" sz="4800" b="0" i="0" u="none" strike="noStrike" cap="none" spc="0" baseline="0" noProof="0" dirty="0">
                <a:ln>
                  <a:noFill/>
                </a:ln>
                <a:effectLst>
                  <a:outerShdw blurRad="25400" dist="25400" dir="15900000" rotWithShape="0">
                    <a:srgbClr val="595650">
                      <a:alpha val="33000"/>
                    </a:srgbClr>
                  </a:outerShdw>
                </a:effectLst>
                <a:uFillTx/>
              </a:rPr>
              <a:t>Muerte de </a:t>
            </a:r>
            <a:r>
              <a:rPr lang="en-US" sz="4800" b="0" i="0" u="none" strike="noStrike" cap="none" spc="0" baseline="0" noProof="0" dirty="0" err="1">
                <a:ln>
                  <a:noFill/>
                </a:ln>
                <a:effectLst>
                  <a:outerShdw blurRad="25400" dist="25400" dir="15900000" rotWithShape="0">
                    <a:srgbClr val="595650">
                      <a:alpha val="33000"/>
                    </a:srgbClr>
                  </a:outerShdw>
                </a:effectLst>
                <a:uFillTx/>
              </a:rPr>
              <a:t>Caupolicán</a:t>
            </a:r>
            <a:endParaRPr lang="en-US" sz="4800" b="0" i="0" u="none" strike="noStrike" cap="none" spc="0" baseline="0" noProof="0" dirty="0">
              <a:ln>
                <a:noFill/>
              </a:ln>
              <a:effectLst>
                <a:outerShdw blurRad="25400" dist="25400" dir="15900000" rotWithShape="0">
                  <a:srgbClr val="595650">
                    <a:alpha val="33000"/>
                  </a:srgbClr>
                </a:outerShdw>
              </a:effectLst>
              <a:uFillTx/>
            </a:endParaRPr>
          </a:p>
        </p:txBody>
      </p:sp>
      <p:pic>
        <p:nvPicPr>
          <p:cNvPr id="4" name="Picture 2">
            <a:extLst>
              <a:ext uri="{FF2B5EF4-FFF2-40B4-BE49-F238E27FC236}">
                <a16:creationId xmlns:a16="http://schemas.microsoft.com/office/drawing/2014/main" id="{DD2E9C0E-CB2E-41C9-5D9E-8D8E4B802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62000" y="2045947"/>
            <a:ext cx="9525000" cy="6667500"/>
          </a:xfrm>
          <a:prstGeom prst="rect">
            <a:avLst/>
          </a:prstGeom>
          <a:solidFill>
            <a:srgbClr val="FFFFFF"/>
          </a:solidFill>
          <a:ln w="12700">
            <a:miter lim="400000"/>
          </a:ln>
        </p:spPr>
      </p:pic>
      <p:pic>
        <p:nvPicPr>
          <p:cNvPr id="3" name="Imagen 2">
            <a:extLst>
              <a:ext uri="{FF2B5EF4-FFF2-40B4-BE49-F238E27FC236}">
                <a16:creationId xmlns:a16="http://schemas.microsoft.com/office/drawing/2014/main" id="{B37FC60F-0541-63D9-B0AC-FCE0D54DB7C2}"/>
              </a:ext>
            </a:extLst>
          </p:cNvPr>
          <p:cNvPicPr>
            <a:picLocks noChangeAspect="1"/>
          </p:cNvPicPr>
          <p:nvPr/>
        </p:nvPicPr>
        <p:blipFill>
          <a:blip r:embed="rId3"/>
          <a:stretch>
            <a:fillRect/>
          </a:stretch>
        </p:blipFill>
        <p:spPr>
          <a:xfrm>
            <a:off x="7188200" y="2038660"/>
            <a:ext cx="5374059" cy="6674787"/>
          </a:xfrm>
          <a:prstGeom prst="rect">
            <a:avLst/>
          </a:prstGeom>
        </p:spPr>
      </p:pic>
      <p:sp>
        <p:nvSpPr>
          <p:cNvPr id="7" name="Rectángulo 6">
            <a:extLst>
              <a:ext uri="{FF2B5EF4-FFF2-40B4-BE49-F238E27FC236}">
                <a16:creationId xmlns:a16="http://schemas.microsoft.com/office/drawing/2014/main" id="{A40CA1CC-3540-F41A-0EDC-A9041E082684}"/>
              </a:ext>
            </a:extLst>
          </p:cNvPr>
          <p:cNvSpPr/>
          <p:nvPr/>
        </p:nvSpPr>
        <p:spPr>
          <a:xfrm>
            <a:off x="772740" y="447954"/>
            <a:ext cx="6308780" cy="3549690"/>
          </a:xfrm>
          <a:prstGeom prst="rect">
            <a:avLst/>
          </a:prstGeom>
          <a:solidFill>
            <a:srgbClr val="FFFFFF"/>
          </a:solidFill>
          <a:ln w="12700" cap="flat">
            <a:noFill/>
            <a:miter lim="400000"/>
          </a:ln>
          <a:effectLst>
            <a:outerShdw blurRad="50800" dist="12700" rotWithShape="0">
              <a:srgbClr val="000000">
                <a:alpha val="6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Toma, toma a tu hijo, que era el nudo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con que el lícito amor me había ligado;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que el sensible dolor y golpe agudo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estos fértiles pechos han secado: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críale tú, que ese cuerpo membrudo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en sexo de hembra se ha trocado;</a:t>
            </a:r>
          </a:p>
          <a:p>
            <a:pPr algn="l">
              <a:buNone/>
            </a:pPr>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que yo no quiero título de madre</a:t>
            </a:r>
          </a:p>
          <a:p>
            <a:pPr algn="l"/>
            <a:r>
              <a:rPr lang="es-MX" sz="2800" b="0" i="0" dirty="0">
                <a:solidFill>
                  <a:srgbClr val="1D1415"/>
                </a:solidFill>
                <a:effectLst/>
                <a:latin typeface="Calibri" panose="020F0502020204030204" pitchFamily="34" charset="0"/>
                <a:ea typeface="Calibri" panose="020F0502020204030204" pitchFamily="34" charset="0"/>
                <a:cs typeface="Calibri" panose="020F0502020204030204" pitchFamily="34" charset="0"/>
              </a:rPr>
              <a:t>del hijo infame del infame padre"</a:t>
            </a:r>
          </a:p>
        </p:txBody>
      </p:sp>
    </p:spTree>
    <p:extLst>
      <p:ext uri="{BB962C8B-B14F-4D97-AF65-F5344CB8AC3E}">
        <p14:creationId xmlns:p14="http://schemas.microsoft.com/office/powerpoint/2010/main" val="6677256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21D6D-2457-8823-943A-77A76F2BEEAA}"/>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ACBE6F67-D2EB-8949-C199-F7C3DD96CD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33400" y="156186"/>
            <a:ext cx="13538200" cy="9429773"/>
          </a:xfrm>
          <a:prstGeom prst="rect">
            <a:avLst/>
          </a:prstGeom>
          <a:solidFill>
            <a:srgbClr val="FFFFFF"/>
          </a:solidFill>
          <a:ln w="12700">
            <a:miter lim="400000"/>
          </a:ln>
        </p:spPr>
      </p:pic>
      <p:sp>
        <p:nvSpPr>
          <p:cNvPr id="5" name="CuadroTexto 4">
            <a:extLst>
              <a:ext uri="{FF2B5EF4-FFF2-40B4-BE49-F238E27FC236}">
                <a16:creationId xmlns:a16="http://schemas.microsoft.com/office/drawing/2014/main" id="{56E8516D-41EF-0D2F-D714-EC3E4B0FA033}"/>
              </a:ext>
            </a:extLst>
          </p:cNvPr>
          <p:cNvSpPr txBox="1"/>
          <p:nvPr/>
        </p:nvSpPr>
        <p:spPr>
          <a:xfrm>
            <a:off x="858810" y="298725"/>
            <a:ext cx="10753780" cy="1524000"/>
          </a:xfrm>
          <a:prstGeom prst="rect">
            <a:avLst/>
          </a:prstGeom>
          <a:ln w="12700">
            <a:miter lim="400000"/>
          </a:ln>
          <a:extLst>
            <a:ext uri="{C572A759-6A51-4108-AA02-DFA0A04FC94B}">
              <ma14:wrappingTextBoxFlag xmlns="" xmlns:ma14="http://schemas.microsoft.com/office/mac/drawingml/2011/main" val="1"/>
            </a:ext>
          </a:extLst>
        </p:spPr>
        <p:style>
          <a:lnRef idx="0">
            <a:scrgbClr r="0" g="0" b="0"/>
          </a:lnRef>
          <a:fillRef idx="0">
            <a:scrgbClr r="0" g="0" b="0"/>
          </a:fillRef>
          <a:effectRef idx="0">
            <a:scrgbClr r="0" g="0" b="0"/>
          </a:effectRef>
          <a:fontRef idx="none"/>
        </p:style>
        <p:txBody>
          <a:bodyPr lIns="50800" tIns="50800" rIns="50800" bIns="50800" anchor="ctr">
            <a:normAutofit/>
          </a:bodyPr>
          <a:lstStyle/>
          <a:p>
            <a:pPr>
              <a:spcAft>
                <a:spcPts val="600"/>
              </a:spcAft>
            </a:pPr>
            <a:r>
              <a:rPr lang="en-US" sz="4800" b="0" i="0" u="none" strike="noStrike" cap="none" spc="0" baseline="0" noProof="0" dirty="0">
                <a:ln>
                  <a:noFill/>
                </a:ln>
                <a:solidFill>
                  <a:srgbClr val="FFFF00"/>
                </a:solidFill>
                <a:effectLst>
                  <a:outerShdw blurRad="25400" dist="25400" dir="15900000" rotWithShape="0">
                    <a:srgbClr val="595650">
                      <a:alpha val="33000"/>
                    </a:srgbClr>
                  </a:outerShdw>
                </a:effectLst>
                <a:uFillTx/>
              </a:rPr>
              <a:t>Muerte de </a:t>
            </a:r>
            <a:r>
              <a:rPr lang="en-US" sz="4800" b="0" i="0" u="none" strike="noStrike" cap="none" spc="0" baseline="0" noProof="0" dirty="0" err="1">
                <a:ln>
                  <a:noFill/>
                </a:ln>
                <a:solidFill>
                  <a:srgbClr val="FFFF00"/>
                </a:solidFill>
                <a:effectLst>
                  <a:outerShdw blurRad="25400" dist="25400" dir="15900000" rotWithShape="0">
                    <a:srgbClr val="595650">
                      <a:alpha val="33000"/>
                    </a:srgbClr>
                  </a:outerShdw>
                </a:effectLst>
                <a:uFillTx/>
              </a:rPr>
              <a:t>Caupolicán</a:t>
            </a:r>
            <a:endParaRPr lang="en-US" sz="4800" b="0" i="0" u="none" strike="noStrike" cap="none" spc="0" baseline="0" noProof="0" dirty="0">
              <a:ln>
                <a:noFill/>
              </a:ln>
              <a:solidFill>
                <a:srgbClr val="FFFF00"/>
              </a:solidFill>
              <a:effectLst>
                <a:outerShdw blurRad="25400" dist="25400" dir="15900000" rotWithShape="0">
                  <a:srgbClr val="595650">
                    <a:alpha val="33000"/>
                  </a:srgbClr>
                </a:outerShdw>
              </a:effectLst>
              <a:uFillTx/>
            </a:endParaRPr>
          </a:p>
        </p:txBody>
      </p:sp>
      <p:pic>
        <p:nvPicPr>
          <p:cNvPr id="3" name="Imagen 2">
            <a:extLst>
              <a:ext uri="{FF2B5EF4-FFF2-40B4-BE49-F238E27FC236}">
                <a16:creationId xmlns:a16="http://schemas.microsoft.com/office/drawing/2014/main" id="{041FE522-063C-9148-97E6-F9FE039CD1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83740" y="2193055"/>
            <a:ext cx="9037320" cy="5356033"/>
          </a:xfrm>
          <a:prstGeom prst="rect">
            <a:avLst/>
          </a:prstGeom>
        </p:spPr>
      </p:pic>
      <p:pic>
        <p:nvPicPr>
          <p:cNvPr id="6" name="Imagen 5">
            <a:extLst>
              <a:ext uri="{FF2B5EF4-FFF2-40B4-BE49-F238E27FC236}">
                <a16:creationId xmlns:a16="http://schemas.microsoft.com/office/drawing/2014/main" id="{BCAEBAC0-BA78-3181-E075-177CD9A6048E}"/>
              </a:ext>
            </a:extLst>
          </p:cNvPr>
          <p:cNvPicPr>
            <a:picLocks noChangeAspect="1"/>
          </p:cNvPicPr>
          <p:nvPr/>
        </p:nvPicPr>
        <p:blipFill>
          <a:blip r:embed="rId4"/>
          <a:stretch>
            <a:fillRect/>
          </a:stretch>
        </p:blipFill>
        <p:spPr>
          <a:xfrm>
            <a:off x="2461788" y="1590216"/>
            <a:ext cx="8081223" cy="7864659"/>
          </a:xfrm>
          <a:prstGeom prst="rect">
            <a:avLst/>
          </a:prstGeom>
        </p:spPr>
      </p:pic>
      <p:pic>
        <p:nvPicPr>
          <p:cNvPr id="9" name="Imagen 8">
            <a:extLst>
              <a:ext uri="{FF2B5EF4-FFF2-40B4-BE49-F238E27FC236}">
                <a16:creationId xmlns:a16="http://schemas.microsoft.com/office/drawing/2014/main" id="{AB86EEB9-F404-6B3B-A1EF-3E64D3340FD9}"/>
              </a:ext>
            </a:extLst>
          </p:cNvPr>
          <p:cNvPicPr>
            <a:picLocks noChangeAspect="1"/>
          </p:cNvPicPr>
          <p:nvPr/>
        </p:nvPicPr>
        <p:blipFill>
          <a:blip r:embed="rId5"/>
          <a:stretch>
            <a:fillRect/>
          </a:stretch>
        </p:blipFill>
        <p:spPr>
          <a:xfrm>
            <a:off x="3591262" y="1737874"/>
            <a:ext cx="5232698" cy="7697204"/>
          </a:xfrm>
          <a:prstGeom prst="rect">
            <a:avLst/>
          </a:prstGeom>
        </p:spPr>
      </p:pic>
    </p:spTree>
    <p:extLst>
      <p:ext uri="{BB962C8B-B14F-4D97-AF65-F5344CB8AC3E}">
        <p14:creationId xmlns:p14="http://schemas.microsoft.com/office/powerpoint/2010/main" val="18554435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1AEB37-805F-678A-8EEF-1052604886B5}"/>
              </a:ext>
            </a:extLst>
          </p:cNvPr>
          <p:cNvSpPr>
            <a:spLocks noGrp="1"/>
          </p:cNvSpPr>
          <p:nvPr>
            <p:ph type="title"/>
          </p:nvPr>
        </p:nvSpPr>
        <p:spPr/>
        <p:txBody>
          <a:bodyPr/>
          <a:lstStyle/>
          <a:p>
            <a:endParaRPr lang="es-CL"/>
          </a:p>
        </p:txBody>
      </p:sp>
      <p:pic>
        <p:nvPicPr>
          <p:cNvPr id="5" name="Marcador de contenido 4">
            <a:extLst>
              <a:ext uri="{FF2B5EF4-FFF2-40B4-BE49-F238E27FC236}">
                <a16:creationId xmlns:a16="http://schemas.microsoft.com/office/drawing/2014/main" id="{8C23DD04-A3E6-BD36-E426-0E8662EE0C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955" y="1806989"/>
            <a:ext cx="11703050" cy="5531928"/>
          </a:xfrm>
        </p:spPr>
      </p:pic>
    </p:spTree>
    <p:extLst>
      <p:ext uri="{BB962C8B-B14F-4D97-AF65-F5344CB8AC3E}">
        <p14:creationId xmlns:p14="http://schemas.microsoft.com/office/powerpoint/2010/main" val="4026464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26A11D-18EA-C7BB-0C8B-7BABBDBE1765}"/>
              </a:ext>
            </a:extLst>
          </p:cNvPr>
          <p:cNvSpPr>
            <a:spLocks noGrp="1"/>
          </p:cNvSpPr>
          <p:nvPr>
            <p:ph type="title"/>
          </p:nvPr>
        </p:nvSpPr>
        <p:spPr>
          <a:xfrm>
            <a:off x="3576320" y="6324036"/>
            <a:ext cx="11704320" cy="1989734"/>
          </a:xfrm>
        </p:spPr>
        <p:txBody>
          <a:bodyPr>
            <a:normAutofit/>
          </a:bodyPr>
          <a:lstStyle/>
          <a:p>
            <a:r>
              <a:rPr lang="es-CL" sz="3600" dirty="0"/>
              <a:t>Fernando Alegría</a:t>
            </a:r>
          </a:p>
        </p:txBody>
      </p:sp>
      <p:pic>
        <p:nvPicPr>
          <p:cNvPr id="5" name="Marcador de contenido 4">
            <a:extLst>
              <a:ext uri="{FF2B5EF4-FFF2-40B4-BE49-F238E27FC236}">
                <a16:creationId xmlns:a16="http://schemas.microsoft.com/office/drawing/2014/main" id="{6FA6CFE4-696B-94C0-1DED-A3731E98E5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0240" y="2781311"/>
            <a:ext cx="11703050" cy="3034644"/>
          </a:xfrm>
        </p:spPr>
      </p:pic>
    </p:spTree>
    <p:extLst>
      <p:ext uri="{BB962C8B-B14F-4D97-AF65-F5344CB8AC3E}">
        <p14:creationId xmlns:p14="http://schemas.microsoft.com/office/powerpoint/2010/main" val="28809547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LeatherBook">
  <a:themeElements>
    <a:clrScheme name="LeatherBook">
      <a:dk1>
        <a:srgbClr val="6C6963"/>
      </a:dk1>
      <a:lt1>
        <a:srgbClr val="092C6C"/>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6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49E92"/>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eatherBook">
  <a:themeElements>
    <a:clrScheme name="LeatherBook">
      <a:dk1>
        <a:srgbClr val="000000"/>
      </a:dk1>
      <a:lt1>
        <a:srgbClr val="FFFFFF"/>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6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49E92"/>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3112</TotalTime>
  <Words>1604</Words>
  <Application>Microsoft Office PowerPoint</Application>
  <PresentationFormat>Personalizado</PresentationFormat>
  <Paragraphs>112</Paragraphs>
  <Slides>39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Arial</vt:lpstr>
      <vt:lpstr>Baskerville</vt:lpstr>
      <vt:lpstr>Calibri</vt:lpstr>
      <vt:lpstr>Helvetica Neue</vt:lpstr>
      <vt:lpstr>PT Serif</vt:lpstr>
      <vt:lpstr>Times New Roman</vt:lpstr>
      <vt:lpstr>LeatherBook</vt:lpstr>
      <vt:lpstr>La épica</vt:lpstr>
      <vt:lpstr>La épica</vt:lpstr>
      <vt:lpstr>La épica</vt:lpstr>
      <vt:lpstr>Epopeyas famosas</vt:lpstr>
      <vt:lpstr>Presentación de PowerPoint</vt:lpstr>
      <vt:lpstr>Don Quijote, Cap VI Del donoso y grande escrutinio que el cura y el barbero hicieron en la librería de nuestro ingenioso hidalgo </vt:lpstr>
      <vt:lpstr>Presentación de PowerPoint</vt:lpstr>
      <vt:lpstr>La Araucana</vt:lpstr>
      <vt:lpstr>La épica: audiencia</vt:lpstr>
      <vt:lpstr>Presentación de PowerPoint</vt:lpstr>
      <vt:lpstr>La Araucanía</vt:lpstr>
      <vt:lpstr>Contexto     histórico</vt:lpstr>
      <vt:lpstr>La conquista y la guerra de Arauco </vt:lpstr>
      <vt:lpstr>Vida &amp; obra de Alonso De Ercilla</vt:lpstr>
      <vt:lpstr>La Araucana</vt:lpstr>
      <vt:lpstr>La Araucana</vt:lpstr>
      <vt:lpstr>Estructura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Pedro de Valdivia, ladrón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Fernando Alegría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épica</dc:title>
  <dc:creator>Roberto Suazo</dc:creator>
  <cp:lastModifiedBy>Roberto Suazo</cp:lastModifiedBy>
  <cp:revision>39</cp:revision>
  <dcterms:modified xsi:type="dcterms:W3CDTF">2025-05-07T21:26:47Z</dcterms:modified>
</cp:coreProperties>
</file>